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84" r:id="rId1"/>
  </p:sldMasterIdLst>
  <p:notesMasterIdLst>
    <p:notesMasterId r:id="rId44"/>
  </p:notesMasterIdLst>
  <p:sldIdLst>
    <p:sldId id="262" r:id="rId2"/>
    <p:sldId id="260" r:id="rId3"/>
    <p:sldId id="264" r:id="rId4"/>
    <p:sldId id="308" r:id="rId5"/>
    <p:sldId id="265" r:id="rId6"/>
    <p:sldId id="266" r:id="rId7"/>
    <p:sldId id="267" r:id="rId8"/>
    <p:sldId id="268" r:id="rId9"/>
    <p:sldId id="281" r:id="rId10"/>
    <p:sldId id="269" r:id="rId11"/>
    <p:sldId id="270" r:id="rId12"/>
    <p:sldId id="273" r:id="rId13"/>
    <p:sldId id="274" r:id="rId14"/>
    <p:sldId id="275" r:id="rId15"/>
    <p:sldId id="276" r:id="rId16"/>
    <p:sldId id="277" r:id="rId17"/>
    <p:sldId id="278" r:id="rId18"/>
    <p:sldId id="279" r:id="rId19"/>
    <p:sldId id="280" r:id="rId20"/>
    <p:sldId id="271" r:id="rId21"/>
    <p:sldId id="272" r:id="rId22"/>
    <p:sldId id="261" r:id="rId23"/>
    <p:sldId id="282" r:id="rId24"/>
    <p:sldId id="288" r:id="rId25"/>
    <p:sldId id="283" r:id="rId26"/>
    <p:sldId id="287" r:id="rId27"/>
    <p:sldId id="286" r:id="rId28"/>
    <p:sldId id="310" r:id="rId29"/>
    <p:sldId id="309" r:id="rId30"/>
    <p:sldId id="285" r:id="rId31"/>
    <p:sldId id="284" r:id="rId32"/>
    <p:sldId id="289" r:id="rId33"/>
    <p:sldId id="296" r:id="rId34"/>
    <p:sldId id="290" r:id="rId35"/>
    <p:sldId id="298" r:id="rId36"/>
    <p:sldId id="299" r:id="rId37"/>
    <p:sldId id="291" r:id="rId38"/>
    <p:sldId id="303" r:id="rId39"/>
    <p:sldId id="304" r:id="rId40"/>
    <p:sldId id="306" r:id="rId41"/>
    <p:sldId id="292" r:id="rId42"/>
    <p:sldId id="263" r:id="rId43"/>
  </p:sldIdLst>
  <p:sldSz cx="14255750" cy="10691813"/>
  <p:notesSz cx="6888163" cy="100187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6C495"/>
    <a:srgbClr val="F4C0C0"/>
    <a:srgbClr val="F6C2C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5225" autoAdjust="0"/>
    <p:restoredTop sz="96336" autoAdjust="0"/>
  </p:normalViewPr>
  <p:slideViewPr>
    <p:cSldViewPr snapToGrid="0">
      <p:cViewPr varScale="1">
        <p:scale>
          <a:sx n="66" d="100"/>
          <a:sy n="66" d="100"/>
        </p:scale>
        <p:origin x="2448" y="28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diagrams/colors1.xml><?xml version="1.0" encoding="utf-8"?>
<dgm:colorsDef xmlns:dgm="http://schemas.openxmlformats.org/drawingml/2006/diagram" xmlns:a="http://schemas.openxmlformats.org/drawingml/2006/main" uniqueId="urn:microsoft.com/office/officeart/2005/8/colors/accent6_3">
  <dgm:title val=""/>
  <dgm:desc val=""/>
  <dgm:catLst>
    <dgm:cat type="accent6" pri="11300"/>
  </dgm:catLst>
  <dgm:styleLbl name="node0">
    <dgm:fillClrLst meth="repeat">
      <a:schemeClr val="accent6">
        <a:shade val="80000"/>
      </a:schemeClr>
    </dgm:fillClrLst>
    <dgm:linClrLst meth="repeat">
      <a:schemeClr val="lt1"/>
    </dgm:linClrLst>
    <dgm:effectClrLst/>
    <dgm:txLinClrLst/>
    <dgm:txFillClrLst/>
    <dgm:txEffectClrLst/>
  </dgm:styleLbl>
  <dgm:styleLbl name="node1">
    <dgm:fillClrLst>
      <a:schemeClr val="accent6">
        <a:shade val="80000"/>
      </a:schemeClr>
      <a:schemeClr val="accent6">
        <a:tint val="70000"/>
      </a:schemeClr>
    </dgm:fillClrLst>
    <dgm:linClrLst meth="repeat">
      <a:schemeClr val="lt1"/>
    </dgm:linClrLst>
    <dgm:effectClrLst/>
    <dgm:txLinClrLst/>
    <dgm:txFillClrLst/>
    <dgm:txEffectClrLst/>
  </dgm:styleLbl>
  <dgm:styleLbl name="alignNode1">
    <dgm:fillClrLst>
      <a:schemeClr val="accent6">
        <a:shade val="80000"/>
      </a:schemeClr>
      <a:schemeClr val="accent6">
        <a:tint val="70000"/>
      </a:schemeClr>
    </dgm:fillClrLst>
    <dgm:linClrLst>
      <a:schemeClr val="accent6">
        <a:shade val="80000"/>
      </a:schemeClr>
      <a:schemeClr val="accent6">
        <a:tint val="70000"/>
      </a:schemeClr>
    </dgm:linClrLst>
    <dgm:effectClrLst/>
    <dgm:txLinClrLst/>
    <dgm:txFillClrLst/>
    <dgm:txEffectClrLst/>
  </dgm:styleLbl>
  <dgm:styleLbl name="lnNode1">
    <dgm:fillClrLst>
      <a:schemeClr val="accent6">
        <a:shade val="80000"/>
      </a:schemeClr>
      <a:schemeClr val="accent6">
        <a:tint val="70000"/>
      </a:schemeClr>
    </dgm:fillClrLst>
    <dgm:linClrLst meth="repeat">
      <a:schemeClr val="lt1"/>
    </dgm:linClrLst>
    <dgm:effectClrLst/>
    <dgm:txLinClrLst/>
    <dgm:txFillClrLst/>
    <dgm:txEffectClrLst/>
  </dgm:styleLbl>
  <dgm:styleLbl name="vennNode1">
    <dgm:fillClrLst>
      <a:schemeClr val="accent6">
        <a:shade val="80000"/>
        <a:alpha val="50000"/>
      </a:schemeClr>
      <a:schemeClr val="accent6">
        <a:tint val="70000"/>
        <a:alpha val="50000"/>
      </a:schemeClr>
    </dgm:fillClrLst>
    <dgm:linClrLst meth="repeat">
      <a:schemeClr val="lt1"/>
    </dgm:linClrLst>
    <dgm:effectClrLst/>
    <dgm:txLinClrLst/>
    <dgm:txFillClrLst/>
    <dgm:txEffectClrLst/>
  </dgm:styleLbl>
  <dgm:styleLbl name="node2">
    <dgm:fillClrLst>
      <a:schemeClr val="accent6">
        <a:tint val="99000"/>
      </a:schemeClr>
    </dgm:fillClrLst>
    <dgm:linClrLst meth="repeat">
      <a:schemeClr val="lt1"/>
    </dgm:linClrLst>
    <dgm:effectClrLst/>
    <dgm:txLinClrLst/>
    <dgm:txFillClrLst/>
    <dgm:txEffectClrLst/>
  </dgm:styleLbl>
  <dgm:styleLbl name="node3">
    <dgm:fillClrLst>
      <a:schemeClr val="accent6">
        <a:tint val="80000"/>
      </a:schemeClr>
    </dgm:fillClrLst>
    <dgm:linClrLst meth="repeat">
      <a:schemeClr val="lt1"/>
    </dgm:linClrLst>
    <dgm:effectClrLst/>
    <dgm:txLinClrLst/>
    <dgm:txFillClrLst/>
    <dgm:txEffectClrLst/>
  </dgm:styleLbl>
  <dgm:styleLbl name="node4">
    <dgm:fillClrLst>
      <a:schemeClr val="accent6">
        <a:tint val="70000"/>
      </a:schemeClr>
    </dgm:fillClrLst>
    <dgm:linClrLst meth="repeat">
      <a:schemeClr val="lt1"/>
    </dgm:linClrLst>
    <dgm:effectClrLst/>
    <dgm:txLinClrLst/>
    <dgm:txFillClrLst/>
    <dgm:txEffectClrLst/>
  </dgm:styleLbl>
  <dgm:styleLbl name="fg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dgm:txEffectClrLst/>
  </dgm:styleLbl>
  <dgm:styleLbl name="fgSibTrans2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meth="repeat">
      <a:schemeClr val="lt1"/>
    </dgm:txFillClrLst>
    <dgm:txEffectClrLst/>
  </dgm:styleLbl>
  <dgm:styleLbl name="bgSibTrans2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meth="repeat">
      <a:schemeClr val="lt1"/>
    </dgm:txFillClrLst>
    <dgm:txEffectClrLst/>
  </dgm:styleLbl>
  <dgm:styleLbl name="sibTrans1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shade val="80000"/>
      </a:schemeClr>
    </dgm:fillClrLst>
    <dgm:linClrLst meth="repeat">
      <a:schemeClr val="lt1"/>
    </dgm:linClrLst>
    <dgm:effectClrLst/>
    <dgm:txLinClrLst/>
    <dgm:txFillClrLst/>
    <dgm:txEffectClrLst/>
  </dgm:styleLbl>
  <dgm:styleLbl name="asst1">
    <dgm:fillClrLst meth="repeat">
      <a:schemeClr val="accent6">
        <a:shade val="80000"/>
      </a:schemeClr>
    </dgm:fillClrLst>
    <dgm:linClrLst meth="repeat">
      <a:schemeClr val="lt1"/>
    </dgm:linClrLst>
    <dgm:effectClrLst/>
    <dgm:txLinClrLst/>
    <dgm:txFillClrLst/>
    <dgm:txEffectClrLst/>
  </dgm:styleLbl>
  <dgm:styleLbl name="asst2">
    <dgm:fillClrLst>
      <a:schemeClr val="accent6">
        <a:tint val="99000"/>
      </a:schemeClr>
    </dgm:fillClrLst>
    <dgm:linClrLst meth="repeat">
      <a:schemeClr val="lt1"/>
    </dgm:linClrLst>
    <dgm:effectClrLst/>
    <dgm:txLinClrLst/>
    <dgm:txFillClrLst/>
    <dgm:txEffectClrLst/>
  </dgm:styleLbl>
  <dgm:styleLbl name="asst3">
    <dgm:fillClrLst>
      <a:schemeClr val="accent6">
        <a:tint val="80000"/>
      </a:schemeClr>
    </dgm:fillClrLst>
    <dgm:linClrLst meth="repeat">
      <a:schemeClr val="lt1"/>
    </dgm:linClrLst>
    <dgm:effectClrLst/>
    <dgm:txLinClrLst/>
    <dgm:txFillClrLst/>
    <dgm:txEffectClrLst/>
  </dgm:styleLbl>
  <dgm:styleLbl name="asst4">
    <dgm:fillClrLst>
      <a:schemeClr val="accent6">
        <a:tint val="70000"/>
      </a:schemeClr>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lt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9000"/>
      </a:schemeClr>
    </dgm:fillClrLst>
    <dgm:linClrLst meth="repeat">
      <a:schemeClr val="accent6">
        <a:tint val="99000"/>
      </a:schemeClr>
    </dgm:linClrLst>
    <dgm:effectClrLst/>
    <dgm:txLinClrLst/>
    <dgm:txFillClrLst meth="repeat">
      <a:schemeClr val="tx1"/>
    </dgm:txFillClrLst>
    <dgm:txEffectClrLst/>
  </dgm:styleLbl>
  <dgm:styleLbl name="parChTrans1D3">
    <dgm:fillClrLst meth="repeat">
      <a:schemeClr val="accent6">
        <a:tint val="80000"/>
      </a:schemeClr>
    </dgm:fillClrLst>
    <dgm:linClrLst meth="repeat">
      <a:schemeClr val="accent6">
        <a:tint val="80000"/>
      </a:schemeClr>
    </dgm:linClrLst>
    <dgm:effectClrLst/>
    <dgm:txLinClrLst/>
    <dgm:txFillClrLst meth="repeat">
      <a:schemeClr val="tx1"/>
    </dgm:txFillClrLst>
    <dgm:txEffectClrLst/>
  </dgm:styleLbl>
  <dgm:styleLbl name="parChTrans1D4">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6">
        <a:shade val="80000"/>
      </a:schemeClr>
      <a:schemeClr val="accent6">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FF32E7A-DEF3-4FFE-A764-55D9965D0319}" type="doc">
      <dgm:prSet loTypeId="urn:microsoft.com/office/officeart/2005/8/layout/venn2" loCatId="relationship" qsTypeId="urn:microsoft.com/office/officeart/2005/8/quickstyle/simple1" qsCatId="simple" csTypeId="urn:microsoft.com/office/officeart/2005/8/colors/accent6_3" csCatId="accent6" phldr="1"/>
      <dgm:spPr/>
      <dgm:t>
        <a:bodyPr/>
        <a:lstStyle/>
        <a:p>
          <a:endParaRPr kumimoji="1" lang="ja-JP" altLang="en-US"/>
        </a:p>
      </dgm:t>
    </dgm:pt>
    <dgm:pt modelId="{851209FB-5910-4959-B276-5953F53C5F6A}">
      <dgm:prSet phldrT="[テキスト]" custT="1"/>
      <dgm:spPr>
        <a:xfrm>
          <a:off x="301168" y="242424"/>
          <a:ext cx="1450716" cy="1407505"/>
        </a:xfrm>
        <a:prstGeom prst="ellipse">
          <a:avLst/>
        </a:prstGeom>
        <a:solidFill>
          <a:srgbClr val="70AD47">
            <a:shade val="80000"/>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pPr marL="0" indent="0">
            <a:buNone/>
          </a:pPr>
          <a:endParaRPr kumimoji="1" lang="ja-JP" altLang="en-US" sz="1400" dirty="0">
            <a:solidFill>
              <a:sysClr val="window" lastClr="FFFFFF"/>
            </a:solidFill>
            <a:latin typeface="BIZ UDPゴシック" panose="020B0400000000000000" pitchFamily="50" charset="-128"/>
            <a:ea typeface="BIZ UDPゴシック" panose="020B0400000000000000" pitchFamily="50" charset="-128"/>
            <a:cs typeface="+mn-cs"/>
          </a:endParaRPr>
        </a:p>
      </dgm:t>
    </dgm:pt>
    <dgm:pt modelId="{AA57D0D7-9A20-466E-81A1-F68396394E07}" type="parTrans" cxnId="{679950DF-6871-48DE-83BC-D45628F588EC}">
      <dgm:prSet/>
      <dgm:spPr/>
      <dgm:t>
        <a:bodyPr/>
        <a:lstStyle/>
        <a:p>
          <a:endParaRPr kumimoji="1" lang="ja-JP" altLang="en-US" sz="6600">
            <a:latin typeface="BIZ UDPゴシック" panose="020B0400000000000000" pitchFamily="50" charset="-128"/>
            <a:ea typeface="BIZ UDPゴシック" panose="020B0400000000000000" pitchFamily="50" charset="-128"/>
          </a:endParaRPr>
        </a:p>
      </dgm:t>
    </dgm:pt>
    <dgm:pt modelId="{9BE70373-0DE3-4134-A38C-ED2A8B43A9E5}" type="sibTrans" cxnId="{679950DF-6871-48DE-83BC-D45628F588EC}">
      <dgm:prSet/>
      <dgm:spPr/>
      <dgm:t>
        <a:bodyPr/>
        <a:lstStyle/>
        <a:p>
          <a:endParaRPr kumimoji="1" lang="ja-JP" altLang="en-US" sz="6600">
            <a:latin typeface="BIZ UDPゴシック" panose="020B0400000000000000" pitchFamily="50" charset="-128"/>
            <a:ea typeface="BIZ UDPゴシック" panose="020B0400000000000000" pitchFamily="50" charset="-128"/>
          </a:endParaRPr>
        </a:p>
      </dgm:t>
    </dgm:pt>
    <dgm:pt modelId="{E975F519-89D3-4BF4-BDD9-0F5BFD0F95CD}">
      <dgm:prSet phldrT="[テキスト]" custT="1"/>
      <dgm:spPr>
        <a:xfrm>
          <a:off x="479985" y="661562"/>
          <a:ext cx="1078988" cy="972866"/>
        </a:xfrm>
        <a:prstGeom prst="ellipse">
          <a:avLst/>
        </a:prstGeom>
        <a:solidFill>
          <a:srgbClr val="70AD47">
            <a:shade val="80000"/>
            <a:hueOff val="321280"/>
            <a:satOff val="-12909"/>
            <a:lumOff val="27628"/>
            <a:alphaOff val="0"/>
          </a:srgbClr>
        </a:solidFill>
        <a:ln w="12700" cap="flat" cmpd="sng" algn="ctr">
          <a:solidFill>
            <a:sysClr val="window" lastClr="FFFFFF">
              <a:hueOff val="0"/>
              <a:satOff val="0"/>
              <a:lumOff val="0"/>
              <a:alphaOff val="0"/>
            </a:sysClr>
          </a:solidFill>
          <a:prstDash val="solid"/>
          <a:miter lim="800000"/>
        </a:ln>
        <a:effectLst/>
      </dgm:spPr>
      <dgm:t>
        <a:bodyPr/>
        <a:lstStyle/>
        <a:p>
          <a:pPr>
            <a:buNone/>
            <a:tabLst/>
          </a:pPr>
          <a:endParaRPr kumimoji="1" lang="ja-JP" altLang="en-US" sz="1800" dirty="0">
            <a:solidFill>
              <a:sysClr val="window" lastClr="FFFFFF"/>
            </a:solidFill>
            <a:latin typeface="BIZ UDPゴシック" panose="020B0400000000000000" pitchFamily="50" charset="-128"/>
            <a:ea typeface="BIZ UDPゴシック" panose="020B0400000000000000" pitchFamily="50" charset="-128"/>
            <a:cs typeface="+mn-cs"/>
          </a:endParaRPr>
        </a:p>
      </dgm:t>
    </dgm:pt>
    <dgm:pt modelId="{D2BE1CFC-43AC-4D62-8F14-5B886A076CFC}" type="parTrans" cxnId="{5B094621-A254-4263-9C8E-70214008014C}">
      <dgm:prSet/>
      <dgm:spPr/>
      <dgm:t>
        <a:bodyPr/>
        <a:lstStyle/>
        <a:p>
          <a:endParaRPr kumimoji="1" lang="ja-JP" altLang="en-US" sz="6600">
            <a:latin typeface="BIZ UDPゴシック" panose="020B0400000000000000" pitchFamily="50" charset="-128"/>
            <a:ea typeface="BIZ UDPゴシック" panose="020B0400000000000000" pitchFamily="50" charset="-128"/>
          </a:endParaRPr>
        </a:p>
      </dgm:t>
    </dgm:pt>
    <dgm:pt modelId="{9780A75C-0D4D-4EE9-AE00-93387C3A225B}" type="sibTrans" cxnId="{5B094621-A254-4263-9C8E-70214008014C}">
      <dgm:prSet/>
      <dgm:spPr/>
      <dgm:t>
        <a:bodyPr/>
        <a:lstStyle/>
        <a:p>
          <a:endParaRPr kumimoji="1" lang="ja-JP" altLang="en-US" sz="6600">
            <a:latin typeface="BIZ UDPゴシック" panose="020B0400000000000000" pitchFamily="50" charset="-128"/>
            <a:ea typeface="BIZ UDPゴシック" panose="020B0400000000000000" pitchFamily="50" charset="-128"/>
          </a:endParaRPr>
        </a:p>
      </dgm:t>
    </dgm:pt>
    <dgm:pt modelId="{B019FC67-4FDD-42EF-848E-D9D0342D511B}" type="pres">
      <dgm:prSet presAssocID="{9FF32E7A-DEF3-4FFE-A764-55D9965D0319}" presName="Name0" presStyleCnt="0">
        <dgm:presLayoutVars>
          <dgm:chMax val="7"/>
          <dgm:resizeHandles val="exact"/>
        </dgm:presLayoutVars>
      </dgm:prSet>
      <dgm:spPr/>
    </dgm:pt>
    <dgm:pt modelId="{E5BE21C7-8739-42BE-8E55-5F6858A177C5}" type="pres">
      <dgm:prSet presAssocID="{9FF32E7A-DEF3-4FFE-A764-55D9965D0319}" presName="comp1" presStyleCnt="0"/>
      <dgm:spPr/>
    </dgm:pt>
    <dgm:pt modelId="{F3195754-44A4-4834-96DB-481C65D1CA10}" type="pres">
      <dgm:prSet presAssocID="{9FF32E7A-DEF3-4FFE-A764-55D9965D0319}" presName="circle1" presStyleLbl="node1" presStyleIdx="0" presStyleCnt="2" custScaleX="78997" custScaleY="76644" custLinFactNeighborX="-7983" custLinFactNeighborY="-788"/>
      <dgm:spPr>
        <a:prstGeom prst="ellipse">
          <a:avLst/>
        </a:prstGeom>
      </dgm:spPr>
    </dgm:pt>
    <dgm:pt modelId="{3A79846A-32F5-4581-A522-E756C5967C00}" type="pres">
      <dgm:prSet presAssocID="{9FF32E7A-DEF3-4FFE-A764-55D9965D0319}" presName="c1text" presStyleLbl="node1" presStyleIdx="0" presStyleCnt="2">
        <dgm:presLayoutVars>
          <dgm:bulletEnabled val="1"/>
        </dgm:presLayoutVars>
      </dgm:prSet>
      <dgm:spPr/>
    </dgm:pt>
    <dgm:pt modelId="{5FAE6161-B04B-4734-85CE-BCD1A9F246B0}" type="pres">
      <dgm:prSet presAssocID="{9FF32E7A-DEF3-4FFE-A764-55D9965D0319}" presName="comp2" presStyleCnt="0"/>
      <dgm:spPr/>
    </dgm:pt>
    <dgm:pt modelId="{3D285C0A-F3FA-4D27-A1BA-560E5ECB8B2D}" type="pres">
      <dgm:prSet presAssocID="{9FF32E7A-DEF3-4FFE-A764-55D9965D0319}" presName="circle2" presStyleLbl="node1" presStyleIdx="1" presStyleCnt="2" custScaleX="78340" custScaleY="70635" custLinFactNeighborX="-10297" custLinFactNeighborY="-1964"/>
      <dgm:spPr>
        <a:prstGeom prst="ellipse">
          <a:avLst/>
        </a:prstGeom>
      </dgm:spPr>
    </dgm:pt>
    <dgm:pt modelId="{DF31E259-802E-49C3-9902-4AE9AC3C874E}" type="pres">
      <dgm:prSet presAssocID="{9FF32E7A-DEF3-4FFE-A764-55D9965D0319}" presName="c2text" presStyleLbl="node1" presStyleIdx="1" presStyleCnt="2">
        <dgm:presLayoutVars>
          <dgm:bulletEnabled val="1"/>
        </dgm:presLayoutVars>
      </dgm:prSet>
      <dgm:spPr/>
    </dgm:pt>
  </dgm:ptLst>
  <dgm:cxnLst>
    <dgm:cxn modelId="{F683F311-D5EE-403F-9210-8B1C65A0B958}" type="presOf" srcId="{E975F519-89D3-4BF4-BDD9-0F5BFD0F95CD}" destId="{DF31E259-802E-49C3-9902-4AE9AC3C874E}" srcOrd="1" destOrd="0" presId="urn:microsoft.com/office/officeart/2005/8/layout/venn2"/>
    <dgm:cxn modelId="{5B094621-A254-4263-9C8E-70214008014C}" srcId="{9FF32E7A-DEF3-4FFE-A764-55D9965D0319}" destId="{E975F519-89D3-4BF4-BDD9-0F5BFD0F95CD}" srcOrd="1" destOrd="0" parTransId="{D2BE1CFC-43AC-4D62-8F14-5B886A076CFC}" sibTransId="{9780A75C-0D4D-4EE9-AE00-93387C3A225B}"/>
    <dgm:cxn modelId="{061E9D22-3FA2-4E4A-892E-1A40DFFA0C19}" type="presOf" srcId="{E975F519-89D3-4BF4-BDD9-0F5BFD0F95CD}" destId="{3D285C0A-F3FA-4D27-A1BA-560E5ECB8B2D}" srcOrd="0" destOrd="0" presId="urn:microsoft.com/office/officeart/2005/8/layout/venn2"/>
    <dgm:cxn modelId="{9D1CC42C-8E84-4723-A7CF-23C7CD7A82CD}" type="presOf" srcId="{9FF32E7A-DEF3-4FFE-A764-55D9965D0319}" destId="{B019FC67-4FDD-42EF-848E-D9D0342D511B}" srcOrd="0" destOrd="0" presId="urn:microsoft.com/office/officeart/2005/8/layout/venn2"/>
    <dgm:cxn modelId="{42630C3D-4120-48A3-B228-5A3F3E7F9F5A}" type="presOf" srcId="{851209FB-5910-4959-B276-5953F53C5F6A}" destId="{3A79846A-32F5-4581-A522-E756C5967C00}" srcOrd="1" destOrd="0" presId="urn:microsoft.com/office/officeart/2005/8/layout/venn2"/>
    <dgm:cxn modelId="{29034983-E83F-44FB-BA87-FBB036C451E5}" type="presOf" srcId="{851209FB-5910-4959-B276-5953F53C5F6A}" destId="{F3195754-44A4-4834-96DB-481C65D1CA10}" srcOrd="0" destOrd="0" presId="urn:microsoft.com/office/officeart/2005/8/layout/venn2"/>
    <dgm:cxn modelId="{679950DF-6871-48DE-83BC-D45628F588EC}" srcId="{9FF32E7A-DEF3-4FFE-A764-55D9965D0319}" destId="{851209FB-5910-4959-B276-5953F53C5F6A}" srcOrd="0" destOrd="0" parTransId="{AA57D0D7-9A20-466E-81A1-F68396394E07}" sibTransId="{9BE70373-0DE3-4134-A38C-ED2A8B43A9E5}"/>
    <dgm:cxn modelId="{D4C14090-482B-4876-9029-39373B104F2C}" type="presParOf" srcId="{B019FC67-4FDD-42EF-848E-D9D0342D511B}" destId="{E5BE21C7-8739-42BE-8E55-5F6858A177C5}" srcOrd="0" destOrd="0" presId="urn:microsoft.com/office/officeart/2005/8/layout/venn2"/>
    <dgm:cxn modelId="{338C4823-9CA6-49D3-B9C0-10F611279446}" type="presParOf" srcId="{E5BE21C7-8739-42BE-8E55-5F6858A177C5}" destId="{F3195754-44A4-4834-96DB-481C65D1CA10}" srcOrd="0" destOrd="0" presId="urn:microsoft.com/office/officeart/2005/8/layout/venn2"/>
    <dgm:cxn modelId="{87AEA24A-3592-458A-AFFF-D9D94A30AF4E}" type="presParOf" srcId="{E5BE21C7-8739-42BE-8E55-5F6858A177C5}" destId="{3A79846A-32F5-4581-A522-E756C5967C00}" srcOrd="1" destOrd="0" presId="urn:microsoft.com/office/officeart/2005/8/layout/venn2"/>
    <dgm:cxn modelId="{7012182B-015D-4A48-BEF3-66B13D2DA336}" type="presParOf" srcId="{B019FC67-4FDD-42EF-848E-D9D0342D511B}" destId="{5FAE6161-B04B-4734-85CE-BCD1A9F246B0}" srcOrd="1" destOrd="0" presId="urn:microsoft.com/office/officeart/2005/8/layout/venn2"/>
    <dgm:cxn modelId="{654D653E-819B-47C8-A60C-6F229FE717C5}" type="presParOf" srcId="{5FAE6161-B04B-4734-85CE-BCD1A9F246B0}" destId="{3D285C0A-F3FA-4D27-A1BA-560E5ECB8B2D}" srcOrd="0" destOrd="0" presId="urn:microsoft.com/office/officeart/2005/8/layout/venn2"/>
    <dgm:cxn modelId="{042E7F29-6E5E-4692-B039-7D45D3EB83ED}" type="presParOf" srcId="{5FAE6161-B04B-4734-85CE-BCD1A9F246B0}" destId="{DF31E259-802E-49C3-9902-4AE9AC3C874E}" srcOrd="1" destOrd="0" presId="urn:microsoft.com/office/officeart/2005/8/layout/venn2"/>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3195754-44A4-4834-96DB-481C65D1CA10}">
      <dsp:nvSpPr>
        <dsp:cNvPr id="0" name=""/>
        <dsp:cNvSpPr/>
      </dsp:nvSpPr>
      <dsp:spPr>
        <a:xfrm>
          <a:off x="191423" y="372857"/>
          <a:ext cx="2790076" cy="2706971"/>
        </a:xfrm>
        <a:prstGeom prst="ellipse">
          <a:avLst/>
        </a:prstGeom>
        <a:solidFill>
          <a:srgbClr val="70AD47">
            <a:shade val="80000"/>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endParaRPr kumimoji="1" lang="ja-JP" altLang="en-US" sz="1400" kern="1200" dirty="0">
            <a:solidFill>
              <a:sysClr val="window" lastClr="FFFFFF"/>
            </a:solidFill>
            <a:latin typeface="BIZ UDPゴシック" panose="020B0400000000000000" pitchFamily="50" charset="-128"/>
            <a:ea typeface="BIZ UDPゴシック" panose="020B0400000000000000" pitchFamily="50" charset="-128"/>
            <a:cs typeface="+mn-cs"/>
          </a:endParaRPr>
        </a:p>
      </dsp:txBody>
      <dsp:txXfrm>
        <a:off x="1068579" y="643273"/>
        <a:ext cx="1035763" cy="325399"/>
      </dsp:txXfrm>
    </dsp:sp>
    <dsp:sp modelId="{3D285C0A-F3FA-4D27-A1BA-560E5ECB8B2D}">
      <dsp:nvSpPr>
        <dsp:cNvPr id="0" name=""/>
        <dsp:cNvSpPr/>
      </dsp:nvSpPr>
      <dsp:spPr>
        <a:xfrm>
          <a:off x="558076" y="1208106"/>
          <a:ext cx="2075153" cy="1871055"/>
        </a:xfrm>
        <a:prstGeom prst="ellipse">
          <a:avLst/>
        </a:prstGeom>
        <a:solidFill>
          <a:srgbClr val="70AD47">
            <a:shade val="80000"/>
            <a:hueOff val="321280"/>
            <a:satOff val="-12909"/>
            <a:lumOff val="27628"/>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tabLst/>
          </a:pPr>
          <a:endParaRPr kumimoji="1" lang="ja-JP" altLang="en-US" sz="1800" kern="1200" dirty="0">
            <a:solidFill>
              <a:sysClr val="window" lastClr="FFFFFF"/>
            </a:solidFill>
            <a:latin typeface="BIZ UDPゴシック" panose="020B0400000000000000" pitchFamily="50" charset="-128"/>
            <a:ea typeface="BIZ UDPゴシック" panose="020B0400000000000000" pitchFamily="50" charset="-128"/>
            <a:cs typeface="+mn-cs"/>
          </a:endParaRPr>
        </a:p>
      </dsp:txBody>
      <dsp:txXfrm>
        <a:off x="1076864" y="1812875"/>
        <a:ext cx="1037577" cy="661517"/>
      </dsp:txXfrm>
    </dsp:sp>
  </dsp:spTree>
</dsp:drawing>
</file>

<file path=ppt/diagrams/layout1.xml><?xml version="1.0" encoding="utf-8"?>
<dgm:layoutDef xmlns:dgm="http://schemas.openxmlformats.org/drawingml/2006/diagram" xmlns:a="http://schemas.openxmlformats.org/drawingml/2006/main" uniqueId="urn:microsoft.com/office/officeart/2005/8/layout/venn2">
  <dgm:title val=""/>
  <dgm:desc val=""/>
  <dgm:catLst>
    <dgm:cat type="relationship" pri="30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resizeHandles val="exact"/>
    </dgm:varLst>
    <dgm:alg type="composite">
      <dgm:param type="ar" val="1"/>
    </dgm:alg>
    <dgm:shape xmlns:r="http://schemas.openxmlformats.org/officeDocument/2006/relationships" r:blip="">
      <dgm:adjLst/>
    </dgm:shape>
    <dgm:presOf/>
    <dgm:choose name="Name1">
      <dgm:if name="Name2" axis="ch" ptType="node" func="cnt" op="lte" val="3">
        <dgm:constrLst>
          <dgm:constr type="w" for="ch" forName="comp1" refType="w"/>
          <dgm:constr type="h" for="ch" forName="comp1" refType="w" refFor="ch" refForName="comp1"/>
          <dgm:constr type="w" for="ch" forName="comp2" refType="w" fact="0.75"/>
          <dgm:constr type="h" for="ch" forName="comp2" refType="w" refFor="ch" refForName="comp2"/>
          <dgm:constr type="ctrX" for="ch" forName="comp2" refType="ctrX" refFor="ch" refForName="comp1"/>
          <dgm:constr type="b" for="ch" forName="comp2" refType="b" refFor="ch" refForName="comp1"/>
          <dgm:constr type="w" for="ch" forName="comp3" refType="w" fact="0.5"/>
          <dgm:constr type="h" for="ch" forName="comp3" refType="w" refFor="ch" refForName="comp3"/>
          <dgm:constr type="ctrX" for="ch" forName="comp3" refType="ctrX" refFor="ch" refForName="comp1"/>
          <dgm:constr type="b" for="ch" forName="comp3" refType="b" refFor="ch" refForName="comp1"/>
          <dgm:constr type="primFontSz" for="des" ptType="node" op="equ" val="65"/>
        </dgm:constrLst>
      </dgm:if>
      <dgm:if name="Name3" axis="ch" ptType="node" func="cnt" op="equ" val="4">
        <dgm:constrLst>
          <dgm:constr type="w" for="ch" forName="comp1" refType="w"/>
          <dgm:constr type="h" for="ch" forName="comp1" refType="w" refFor="ch" refForName="comp1"/>
          <dgm:constr type="w" for="ch" forName="comp2" refType="w" fact="0.8"/>
          <dgm:constr type="h" for="ch" forName="comp2" refType="w" refFor="ch" refForName="comp2"/>
          <dgm:constr type="ctrX" for="ch" forName="comp2" refType="ctrX" refFor="ch" refForName="comp1"/>
          <dgm:constr type="b" for="ch" forName="comp2" refType="b" refFor="ch" refForName="comp1"/>
          <dgm:constr type="w" for="ch" forName="comp3" refType="w" fact="0.6"/>
          <dgm:constr type="h" for="ch" forName="comp3" refType="w" refFor="ch" refForName="comp3"/>
          <dgm:constr type="ctrX" for="ch" forName="comp3" refType="ctrX" refFor="ch" refForName="comp1"/>
          <dgm:constr type="b" for="ch" forName="comp3" refType="b" refFor="ch" refForName="comp1"/>
          <dgm:constr type="w" for="ch" forName="comp4" refType="w" fact="0.4"/>
          <dgm:constr type="h" for="ch" forName="comp4" refType="w" refFor="ch" refForName="comp4"/>
          <dgm:constr type="ctrX" for="ch" forName="comp4" refType="ctrX" refFor="ch" refForName="comp1"/>
          <dgm:constr type="b" for="ch" forName="comp4" refType="b" refFor="ch" refForName="comp1"/>
          <dgm:constr type="primFontSz" for="des" ptType="node" op="equ" val="65"/>
        </dgm:constrLst>
      </dgm:if>
      <dgm:else name="Name4">
        <dgm:constrLst>
          <dgm:constr type="w" for="ch" forName="comp1" refType="w"/>
          <dgm:constr type="h" for="ch" forName="comp1" refType="w" refFor="ch" refForName="comp1"/>
          <dgm:constr type="w" for="ch" forName="comp2" refType="w" fact="0.85"/>
          <dgm:constr type="h" for="ch" forName="comp2" refType="w" refFor="ch" refForName="comp2"/>
          <dgm:constr type="ctrX" for="ch" forName="comp2" refType="ctrX" refFor="ch" refForName="comp1"/>
          <dgm:constr type="b" for="ch" forName="comp2" refType="b" refFor="ch" refForName="comp1"/>
          <dgm:constr type="w" for="ch" forName="comp3" refType="w" fact="0.7"/>
          <dgm:constr type="h" for="ch" forName="comp3" refType="w" refFor="ch" refForName="comp3"/>
          <dgm:constr type="ctrX" for="ch" forName="comp3" refType="ctrX" refFor="ch" refForName="comp1"/>
          <dgm:constr type="b" for="ch" forName="comp3" refType="b" refFor="ch" refForName="comp1"/>
          <dgm:constr type="w" for="ch" forName="comp4" refType="w" fact="0.55"/>
          <dgm:constr type="h" for="ch" forName="comp4" refType="w" refFor="ch" refForName="comp4"/>
          <dgm:constr type="ctrX" for="ch" forName="comp4" refType="ctrX" refFor="ch" refForName="comp1"/>
          <dgm:constr type="b" for="ch" forName="comp4" refType="b" refFor="ch" refForName="comp1"/>
          <dgm:constr type="w" for="ch" forName="comp5" refType="w" fact="0.4"/>
          <dgm:constr type="h" for="ch" forName="comp5" refType="w" refFor="ch" refForName="comp5"/>
          <dgm:constr type="ctrX" for="ch" forName="comp5" refType="ctrX" refFor="ch" refForName="comp1"/>
          <dgm:constr type="b" for="ch" forName="comp5" refType="b" refFor="ch" refForName="comp1"/>
          <dgm:constr type="w" for="ch" forName="comp6" refType="w" fact="0.25"/>
          <dgm:constr type="h" for="ch" forName="comp6" refType="w" refFor="ch" refForName="comp6"/>
          <dgm:constr type="ctrX" for="ch" forName="comp6" refType="ctrX" refFor="ch" refForName="comp1"/>
          <dgm:constr type="b" for="ch" forName="comp6" refType="b" refFor="ch" refForName="comp1"/>
          <dgm:constr type="w" for="ch" forName="comp7" refType="w" fact="0.15"/>
          <dgm:constr type="h" for="ch" forName="comp7" refType="w" refFor="ch" refForName="comp7"/>
          <dgm:constr type="ctrX" for="ch" forName="comp7" refType="ctrX" refFor="ch" refForName="comp1"/>
          <dgm:constr type="b" for="ch" forName="comp7" refType="b" refFor="ch" refForName="comp1"/>
          <dgm:constr type="primFontSz" for="des" ptType="node" op="equ" val="65"/>
        </dgm:constrLst>
      </dgm:else>
    </dgm:choose>
    <dgm:ruleLst/>
    <dgm:choose name="Name5">
      <dgm:if name="Name6" axis="ch" ptType="node" func="cnt" op="gte" val="1">
        <dgm:layoutNode name="comp1">
          <dgm:alg type="composite"/>
          <dgm:shape xmlns:r="http://schemas.openxmlformats.org/officeDocument/2006/relationships" r:blip="">
            <dgm:adjLst/>
          </dgm:shape>
          <dgm:presOf/>
          <dgm:choose name="Name7">
            <dgm:if name="Name8" axis="ch" ptType="node" func="cnt" op="equ" val="1">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5"/>
                <dgm:constr type="w" for="ch" forName="c1text" refType="w" refFor="ch" refForName="circle1" fact="0.70711"/>
                <dgm:constr type="h" for="ch" forName="c1text" refType="h" refFor="ch" refForName="circle1" fact="0.5"/>
              </dgm:constrLst>
            </dgm:if>
            <dgm:if name="Name9" axis="ch" ptType="node" func="cnt" op="equ" val="2">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6"/>
                <dgm:constr type="w" for="ch" forName="c1text" refType="w" refFor="ch" refForName="circle1" fact="0.525"/>
                <dgm:constr type="h" for="ch" forName="c1text" refType="h" refFor="ch" refForName="circle1" fact="0.17"/>
              </dgm:constrLst>
            </dgm:if>
            <dgm:if name="Name10" axis="ch" ptType="node" func="cnt" op="equ" val="3">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3495"/>
                <dgm:constr type="h" for="ch" forName="c1text" refType="h" refFor="ch" refForName="circle1" fact="0.15"/>
              </dgm:constrLst>
            </dgm:if>
            <dgm:if name="Name11" axis="ch" ptType="node" func="cnt" op="equ" val="4">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2796"/>
                <dgm:constr type="h" for="ch" forName="c1text" refType="h" refFor="ch" refForName="circle1" fact="0.15"/>
              </dgm:constrLst>
            </dgm:if>
            <dgm:if name="Name12" axis="ch" ptType="node" func="cnt" op="gte" val="5">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
                <dgm:constr type="w" for="ch" forName="c1text" refType="w" refFor="ch" refForName="circle1" fact="0.375"/>
                <dgm:constr type="h" for="ch" forName="c1text" refType="h" refFor="ch" refForName="circle1" fact="0.1"/>
              </dgm:constrLst>
            </dgm:if>
            <dgm:else name="Name13"/>
          </dgm:choose>
          <dgm:ruleLst/>
          <dgm:layoutNode name="circle1" styleLbl="node1">
            <dgm:alg type="sp"/>
            <dgm:shape xmlns:r="http://schemas.openxmlformats.org/officeDocument/2006/relationships" type="ellipse" r:blip="">
              <dgm:adjLst/>
            </dgm:shape>
            <dgm:presOf axis="ch desOrSelf" ptType="node node" st="1 1" cnt="1 0"/>
            <dgm:constrLst>
              <dgm:constr type="h" refType="w"/>
            </dgm:constrLst>
            <dgm:ruleLst/>
          </dgm:layoutNode>
          <dgm:layoutNode name="c1text">
            <dgm:varLst>
              <dgm:bulletEnabled val="1"/>
            </dgm:varLst>
            <dgm:alg type="tx"/>
            <dgm:shape xmlns:r="http://schemas.openxmlformats.org/officeDocument/2006/relationships" type="rect" r:blip="" hideGeom="1">
              <dgm:adjLst/>
            </dgm:shape>
            <dgm:presOf axis="ch desOrSelf" ptType="node node" st="1 1" cnt="1 0"/>
            <dgm:constrLst/>
            <dgm:ruleLst>
              <dgm:rule type="primFontSz" val="5" fact="NaN" max="NaN"/>
            </dgm:ruleLst>
          </dgm:layoutNode>
        </dgm:layoutNode>
      </dgm:if>
      <dgm:else name="Name14"/>
    </dgm:choose>
    <dgm:choose name="Name15">
      <dgm:if name="Name16" axis="ch" ptType="node" func="cnt" op="gte" val="2">
        <dgm:layoutNode name="comp2">
          <dgm:alg type="composite"/>
          <dgm:shape xmlns:r="http://schemas.openxmlformats.org/officeDocument/2006/relationships" r:blip="">
            <dgm:adjLst/>
          </dgm:shape>
          <dgm:presOf/>
          <dgm:choose name="Name17">
            <dgm:if name="Name18" axis="ch" ptType="node" func="cnt" op="equ" val="2">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5"/>
                <dgm:constr type="w" for="ch" forName="c2text" refType="w" refFor="ch" refForName="circle2" fact="0.70711"/>
                <dgm:constr type="h" for="ch" forName="c2text" refType="h" refFor="ch" refForName="circle2" fact="0.5"/>
              </dgm:constrLst>
            </dgm:if>
            <dgm:if name="Name19" axis="ch" ptType="node" func="cnt" op="equ" val="3">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625"/>
                <dgm:constr type="w" for="ch" forName="c2text" refType="w" refFor="ch" refForName="circle2" fact="0.466"/>
                <dgm:constr type="h" for="ch" forName="c2text" refType="h" refFor="ch" refForName="circle2" fact="0.1875"/>
              </dgm:constrLst>
            </dgm:if>
            <dgm:if name="Name20" axis="ch" ptType="node" func="cnt" op="equ" val="4">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
                <dgm:constr type="w" for="ch" forName="c2text" refType="w" refFor="ch" refForName="circle2" fact="0.3495"/>
                <dgm:constr type="h" for="ch" forName="c2text" refType="h" refFor="ch" refForName="circle2" fact="0.18"/>
              </dgm:constrLst>
            </dgm:if>
            <dgm:if name="Name21" axis="ch" ptType="node" func="cnt" op="gte" val="5">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15"/>
                <dgm:constr type="w" for="ch" forName="c2text" refType="w" refFor="ch" refForName="circle2" fact="0.43125"/>
                <dgm:constr type="h" for="ch" forName="c2text" refType="h" refFor="ch" refForName="circle2" fact="0.115"/>
              </dgm:constrLst>
            </dgm:if>
            <dgm:else name="Name22"/>
          </dgm:choose>
          <dgm:ruleLst/>
          <dgm:layoutNode name="circle2" styleLbl="node1">
            <dgm:alg type="sp"/>
            <dgm:shape xmlns:r="http://schemas.openxmlformats.org/officeDocument/2006/relationships" type="ellipse" r:blip="">
              <dgm:adjLst/>
            </dgm:shape>
            <dgm:presOf axis="ch desOrSelf" ptType="node node" st="2 1" cnt="1 0"/>
            <dgm:constrLst>
              <dgm:constr type="h" refType="w"/>
            </dgm:constrLst>
            <dgm:ruleLst/>
          </dgm:layoutNode>
          <dgm:layoutNode name="c2text">
            <dgm:varLst>
              <dgm:bulletEnabled val="1"/>
            </dgm:varLst>
            <dgm:alg type="tx"/>
            <dgm:shape xmlns:r="http://schemas.openxmlformats.org/officeDocument/2006/relationships" type="rect" r:blip="" hideGeom="1">
              <dgm:adjLst/>
            </dgm:shape>
            <dgm:presOf axis="ch desOrSelf" ptType="node node" st="2 1" cnt="1 0"/>
            <dgm:constrLst/>
            <dgm:ruleLst>
              <dgm:rule type="primFontSz" val="5" fact="NaN" max="NaN"/>
            </dgm:ruleLst>
          </dgm:layoutNode>
        </dgm:layoutNode>
      </dgm:if>
      <dgm:else name="Name23"/>
    </dgm:choose>
    <dgm:choose name="Name24">
      <dgm:if name="Name25" axis="ch" ptType="node" func="cnt" op="gte" val="3">
        <dgm:layoutNode name="comp3">
          <dgm:alg type="composite"/>
          <dgm:shape xmlns:r="http://schemas.openxmlformats.org/officeDocument/2006/relationships" r:blip="">
            <dgm:adjLst/>
          </dgm:shape>
          <dgm:presOf/>
          <dgm:choose name="Name26">
            <dgm:if name="Name27" axis="ch" ptType="node" func="cnt" op="equ" val="3">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5"/>
                <dgm:constr type="w" for="ch" forName="c3text" refType="w" refFor="ch" refForName="circle3" fact="0.70711"/>
                <dgm:constr type="h" for="ch" forName="c3text" refType="h" refFor="ch" refForName="circle3" fact="0.5"/>
              </dgm:constrLst>
            </dgm:if>
            <dgm:if name="Name28" axis="ch" ptType="node" func="cnt" op="equ" val="4">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875"/>
                <dgm:constr type="w" for="ch" forName="c3text" refType="w" refFor="ch" refForName="circle3" fact="0.466"/>
                <dgm:constr type="h" for="ch" forName="c3text" refType="h" refFor="ch" refForName="circle3" fact="0.225"/>
              </dgm:constrLst>
            </dgm:if>
            <dgm:if name="Name29" axis="ch" ptType="node" func="cnt" op="gte" val="5">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38"/>
                <dgm:constr type="w" for="ch" forName="c3text" refType="w" refFor="ch" refForName="circle3" fact="0.5175"/>
                <dgm:constr type="h" for="ch" forName="c3text" refType="h" refFor="ch" refForName="circle3" fact="0.138"/>
              </dgm:constrLst>
            </dgm:if>
            <dgm:else name="Name30"/>
          </dgm:choose>
          <dgm:ruleLst/>
          <dgm:layoutNode name="circle3" styleLbl="node1">
            <dgm:alg type="sp"/>
            <dgm:shape xmlns:r="http://schemas.openxmlformats.org/officeDocument/2006/relationships" type="ellipse" r:blip="">
              <dgm:adjLst/>
            </dgm:shape>
            <dgm:presOf axis="ch desOrSelf" ptType="node node" st="3 1" cnt="1 0"/>
            <dgm:constrLst>
              <dgm:constr type="h" refType="w"/>
            </dgm:constrLst>
            <dgm:ruleLst/>
          </dgm:layoutNode>
          <dgm:layoutNode name="c3text">
            <dgm:varLst>
              <dgm:bulletEnabled val="1"/>
            </dgm:varLst>
            <dgm:alg type="tx"/>
            <dgm:shape xmlns:r="http://schemas.openxmlformats.org/officeDocument/2006/relationships" type="rect" r:blip="" hideGeom="1">
              <dgm:adjLst/>
            </dgm:shape>
            <dgm:presOf axis="ch desOrSelf" ptType="node node" st="3 1" cnt="1 0"/>
            <dgm:constrLst/>
            <dgm:ruleLst>
              <dgm:rule type="primFontSz" val="5" fact="NaN" max="NaN"/>
            </dgm:ruleLst>
          </dgm:layoutNode>
        </dgm:layoutNode>
      </dgm:if>
      <dgm:else name="Name31"/>
    </dgm:choose>
    <dgm:choose name="Name32">
      <dgm:if name="Name33" axis="ch" ptType="node" func="cnt" op="gte" val="4">
        <dgm:layoutNode name="comp4">
          <dgm:alg type="composite"/>
          <dgm:shape xmlns:r="http://schemas.openxmlformats.org/officeDocument/2006/relationships" r:blip="">
            <dgm:adjLst/>
          </dgm:shape>
          <dgm:presOf/>
          <dgm:choose name="Name34">
            <dgm:if name="Name35" axis="ch" ptType="node" func="cnt" op="equ" val="4">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5"/>
                <dgm:constr type="w" for="ch" forName="c4text" refType="w" refFor="ch" refForName="circle4" fact="0.70711"/>
                <dgm:constr type="h" for="ch" forName="c4text" refType="h" refFor="ch" refForName="circle4" fact="0.5"/>
              </dgm:constrLst>
            </dgm:if>
            <dgm:if name="Name36" axis="ch" ptType="node" func="cnt" op="gte" val="5">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18"/>
                <dgm:constr type="w" for="ch" forName="c4text" refType="w" refFor="ch" refForName="circle4" fact="0.54"/>
                <dgm:constr type="h" for="ch" forName="c4text" refType="h" refFor="ch" refForName="circle4" fact="0.18"/>
              </dgm:constrLst>
            </dgm:if>
            <dgm:else name="Name37"/>
          </dgm:choose>
          <dgm:ruleLst/>
          <dgm:layoutNode name="circle4" styleLbl="node1">
            <dgm:alg type="sp"/>
            <dgm:shape xmlns:r="http://schemas.openxmlformats.org/officeDocument/2006/relationships" type="ellipse" r:blip="">
              <dgm:adjLst/>
            </dgm:shape>
            <dgm:presOf axis="ch desOrSelf" ptType="node node" st="4 1" cnt="1 0"/>
            <dgm:constrLst>
              <dgm:constr type="h" refType="w"/>
            </dgm:constrLst>
            <dgm:ruleLst/>
          </dgm:layoutNode>
          <dgm:layoutNode name="c4text">
            <dgm:varLst>
              <dgm:bulletEnabled val="1"/>
            </dgm:varLst>
            <dgm:alg type="tx"/>
            <dgm:shape xmlns:r="http://schemas.openxmlformats.org/officeDocument/2006/relationships" type="rect" r:blip="" hideGeom="1">
              <dgm:adjLst/>
            </dgm:shape>
            <dgm:presOf axis="ch desOrSelf" ptType="node node" st="4 1" cnt="1 0"/>
            <dgm:constrLst/>
            <dgm:ruleLst>
              <dgm:rule type="primFontSz" val="5" fact="NaN" max="NaN"/>
            </dgm:ruleLst>
          </dgm:layoutNode>
        </dgm:layoutNode>
      </dgm:if>
      <dgm:else name="Name38"/>
    </dgm:choose>
    <dgm:choose name="Name39">
      <dgm:if name="Name40" axis="ch" ptType="node" func="cnt" op="gte" val="5">
        <dgm:layoutNode name="comp5">
          <dgm:alg type="composite"/>
          <dgm:shape xmlns:r="http://schemas.openxmlformats.org/officeDocument/2006/relationships" r:blip="">
            <dgm:adjLst/>
          </dgm:shape>
          <dgm:presOf/>
          <dgm:choose name="Name41">
            <dgm:if name="Name42" axis="ch" ptType="node" func="cnt" op="equ" val="5">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5"/>
                <dgm:constr type="w" for="ch" forName="c5text" refType="w" refFor="ch" refForName="circle5" fact="0.70711"/>
                <dgm:constr type="h" for="ch" forName="c5text" refType="h" refFor="ch" refForName="circle5" fact="0.5"/>
              </dgm:constrLst>
            </dgm:if>
            <dgm:if name="Name43" axis="ch" ptType="node" func="cnt" op="gte" val="6">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25"/>
                <dgm:constr type="w" for="ch" forName="c5text" refType="w" refFor="ch" refForName="circle5" fact="0.65"/>
                <dgm:constr type="h" for="ch" forName="c5text" refType="h" refFor="ch" refForName="circle5" fact="0.25"/>
              </dgm:constrLst>
            </dgm:if>
            <dgm:else name="Name44"/>
          </dgm:choose>
          <dgm:ruleLst/>
          <dgm:layoutNode name="circle5" styleLbl="node1">
            <dgm:alg type="sp"/>
            <dgm:shape xmlns:r="http://schemas.openxmlformats.org/officeDocument/2006/relationships" type="ellipse" r:blip="">
              <dgm:adjLst/>
            </dgm:shape>
            <dgm:presOf axis="ch desOrSelf" ptType="node node" st="5 1" cnt="1 0"/>
            <dgm:constrLst>
              <dgm:constr type="h" refType="w"/>
            </dgm:constrLst>
            <dgm:ruleLst/>
          </dgm:layoutNode>
          <dgm:layoutNode name="c5text">
            <dgm:varLst>
              <dgm:bulletEnabled val="1"/>
            </dgm:varLst>
            <dgm:alg type="tx"/>
            <dgm:shape xmlns:r="http://schemas.openxmlformats.org/officeDocument/2006/relationships" type="rect" r:blip="" hideGeom="1">
              <dgm:adjLst/>
            </dgm:shape>
            <dgm:presOf axis="ch desOrSelf" ptType="node node" st="5 1" cnt="1 0"/>
            <dgm:constrLst/>
            <dgm:ruleLst>
              <dgm:rule type="primFontSz" val="5" fact="NaN" max="NaN"/>
            </dgm:ruleLst>
          </dgm:layoutNode>
        </dgm:layoutNode>
      </dgm:if>
      <dgm:else name="Name45"/>
    </dgm:choose>
    <dgm:choose name="Name46">
      <dgm:if name="Name47" axis="ch" ptType="node" func="cnt" op="gte" val="6">
        <dgm:layoutNode name="comp6">
          <dgm:alg type="composite"/>
          <dgm:shape xmlns:r="http://schemas.openxmlformats.org/officeDocument/2006/relationships" r:blip="">
            <dgm:adjLst/>
          </dgm:shape>
          <dgm:presOf/>
          <dgm:choose name="Name48">
            <dgm:if name="Name49" axis="ch" ptType="node" func="cnt" op="equ" val="6">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5"/>
                <dgm:constr type="w" for="ch" forName="c6text" refType="w" refFor="ch" refForName="circle6" fact="0.70711"/>
                <dgm:constr type="h" for="ch" forName="c6text" refType="h" refFor="ch" refForName="circle6" fact="0.5"/>
              </dgm:constrLst>
            </dgm:if>
            <dgm:if name="Name50" axis="ch" ptType="node" func="cnt" op="gte" val="7">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27"/>
                <dgm:constr type="w" for="ch" forName="c6text" refType="w" refFor="ch" refForName="circle6" fact="0.68"/>
                <dgm:constr type="h" for="ch" forName="c6text" refType="h" refFor="ch" refForName="circle6" fact="0.241"/>
              </dgm:constrLst>
            </dgm:if>
            <dgm:else name="Name51"/>
          </dgm:choose>
          <dgm:ruleLst/>
          <dgm:layoutNode name="circle6" styleLbl="node1">
            <dgm:alg type="sp"/>
            <dgm:shape xmlns:r="http://schemas.openxmlformats.org/officeDocument/2006/relationships" type="ellipse" r:blip="">
              <dgm:adjLst/>
            </dgm:shape>
            <dgm:presOf axis="ch desOrSelf" ptType="node node" st="6 1" cnt="1 0"/>
            <dgm:constrLst>
              <dgm:constr type="h" refType="w"/>
            </dgm:constrLst>
            <dgm:ruleLst/>
          </dgm:layoutNode>
          <dgm:layoutNode name="c6text">
            <dgm:varLst>
              <dgm:bulletEnabled val="1"/>
            </dgm:varLst>
            <dgm:alg type="tx"/>
            <dgm:shape xmlns:r="http://schemas.openxmlformats.org/officeDocument/2006/relationships" type="rect" r:blip="" hideGeom="1">
              <dgm:adjLst/>
            </dgm:shape>
            <dgm:presOf axis="ch desOrSelf" ptType="node node" st="6 1" cnt="1 0"/>
            <dgm:constrLst/>
            <dgm:ruleLst>
              <dgm:rule type="primFontSz" val="5" fact="NaN" max="NaN"/>
            </dgm:ruleLst>
          </dgm:layoutNode>
        </dgm:layoutNode>
      </dgm:if>
      <dgm:else name="Name52"/>
    </dgm:choose>
    <dgm:choose name="Name53">
      <dgm:if name="Name54" axis="ch" ptType="node" func="cnt" op="gte" val="7">
        <dgm:layoutNode name="comp7">
          <dgm:alg type="composite"/>
          <dgm:shape xmlns:r="http://schemas.openxmlformats.org/officeDocument/2006/relationships" r:blip="">
            <dgm:adjLst/>
          </dgm:shape>
          <dgm:presOf/>
          <dgm:constrLst>
            <dgm:constr type="w" for="ch" forName="circle7" refType="w"/>
            <dgm:constr type="h" for="ch" forName="circle7" refType="h"/>
            <dgm:constr type="ctrX" for="ch" forName="circle7" refType="w" fact="0.5"/>
            <dgm:constr type="ctrY" for="ch" forName="circle7" refType="h" fact="0.5"/>
            <dgm:constr type="ctrX" for="ch" forName="c7text" refType="w" fact="0.5"/>
            <dgm:constr type="ctrY" for="ch" forName="c7text" refType="h" fact="0.5"/>
            <dgm:constr type="w" for="ch" forName="c7text" refType="w" refFor="ch" refForName="circle7" fact="0.70711"/>
            <dgm:constr type="h" for="ch" forName="c7text" refType="h" refFor="ch" refForName="circle7" fact="0.5"/>
          </dgm:constrLst>
          <dgm:ruleLst/>
          <dgm:layoutNode name="circle7" styleLbl="node1">
            <dgm:alg type="sp"/>
            <dgm:shape xmlns:r="http://schemas.openxmlformats.org/officeDocument/2006/relationships" type="ellipse" r:blip="">
              <dgm:adjLst/>
            </dgm:shape>
            <dgm:presOf axis="ch desOrSelf" ptType="node node" st="7 1" cnt="1 0"/>
            <dgm:constrLst>
              <dgm:constr type="h" refType="w"/>
            </dgm:constrLst>
            <dgm:ruleLst/>
          </dgm:layoutNode>
          <dgm:layoutNode name="c7text">
            <dgm:varLst>
              <dgm:bulletEnabled val="1"/>
            </dgm:varLst>
            <dgm:alg type="tx"/>
            <dgm:shape xmlns:r="http://schemas.openxmlformats.org/officeDocument/2006/relationships" type="rect" r:blip="" hideGeom="1">
              <dgm:adjLst/>
            </dgm:shape>
            <dgm:presOf axis="ch desOrSelf" ptType="node node" st="7 1" cnt="1 0"/>
            <dgm:constrLst/>
            <dgm:ruleLst>
              <dgm:rule type="primFontSz" val="5" fact="NaN" max="NaN"/>
            </dgm:ruleLst>
          </dgm:layoutNode>
        </dgm:layoutNode>
      </dgm:if>
      <dgm:else name="Name5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3"/>
            <a:ext cx="2984614" cy="501945"/>
          </a:xfrm>
          <a:prstGeom prst="rect">
            <a:avLst/>
          </a:prstGeom>
        </p:spPr>
        <p:txBody>
          <a:bodyPr vert="horz" lIns="89137" tIns="44569" rIns="89137" bIns="44569" rtlCol="0"/>
          <a:lstStyle>
            <a:lvl1pPr algn="l">
              <a:defRPr sz="1200"/>
            </a:lvl1pPr>
          </a:lstStyle>
          <a:p>
            <a:endParaRPr kumimoji="1" lang="ja-JP" altLang="en-US"/>
          </a:p>
        </p:txBody>
      </p:sp>
      <p:sp>
        <p:nvSpPr>
          <p:cNvPr id="3" name="日付プレースホルダー 2"/>
          <p:cNvSpPr>
            <a:spLocks noGrp="1"/>
          </p:cNvSpPr>
          <p:nvPr>
            <p:ph type="dt" idx="1"/>
          </p:nvPr>
        </p:nvSpPr>
        <p:spPr>
          <a:xfrm>
            <a:off x="3902010" y="3"/>
            <a:ext cx="2984613" cy="501945"/>
          </a:xfrm>
          <a:prstGeom prst="rect">
            <a:avLst/>
          </a:prstGeom>
        </p:spPr>
        <p:txBody>
          <a:bodyPr vert="horz" lIns="89137" tIns="44569" rIns="89137" bIns="44569" rtlCol="0"/>
          <a:lstStyle>
            <a:lvl1pPr algn="r">
              <a:defRPr sz="1200"/>
            </a:lvl1pPr>
          </a:lstStyle>
          <a:p>
            <a:fld id="{A47E7F09-1BB8-478F-BB45-AF5F60F1CEA3}" type="datetimeFigureOut">
              <a:rPr kumimoji="1" lang="ja-JP" altLang="en-US" smtClean="0"/>
              <a:t>2025/10/13</a:t>
            </a:fld>
            <a:endParaRPr kumimoji="1" lang="ja-JP" altLang="en-US"/>
          </a:p>
        </p:txBody>
      </p:sp>
      <p:sp>
        <p:nvSpPr>
          <p:cNvPr id="4" name="スライド イメージ プレースホルダー 3"/>
          <p:cNvSpPr>
            <a:spLocks noGrp="1" noRot="1" noChangeAspect="1"/>
          </p:cNvSpPr>
          <p:nvPr>
            <p:ph type="sldImg" idx="2"/>
          </p:nvPr>
        </p:nvSpPr>
        <p:spPr>
          <a:xfrm>
            <a:off x="1190625" y="1252538"/>
            <a:ext cx="4508500" cy="3381375"/>
          </a:xfrm>
          <a:prstGeom prst="rect">
            <a:avLst/>
          </a:prstGeom>
          <a:noFill/>
          <a:ln w="12700">
            <a:solidFill>
              <a:prstClr val="black"/>
            </a:solidFill>
          </a:ln>
        </p:spPr>
        <p:txBody>
          <a:bodyPr vert="horz" lIns="89137" tIns="44569" rIns="89137" bIns="44569" rtlCol="0" anchor="ctr"/>
          <a:lstStyle/>
          <a:p>
            <a:endParaRPr lang="ja-JP" altLang="en-US"/>
          </a:p>
        </p:txBody>
      </p:sp>
      <p:sp>
        <p:nvSpPr>
          <p:cNvPr id="5" name="ノート プレースホルダー 4"/>
          <p:cNvSpPr>
            <a:spLocks noGrp="1"/>
          </p:cNvSpPr>
          <p:nvPr>
            <p:ph type="body" sz="quarter" idx="3"/>
          </p:nvPr>
        </p:nvSpPr>
        <p:spPr>
          <a:xfrm>
            <a:off x="689586" y="4822099"/>
            <a:ext cx="5510530" cy="3944082"/>
          </a:xfrm>
          <a:prstGeom prst="rect">
            <a:avLst/>
          </a:prstGeom>
        </p:spPr>
        <p:txBody>
          <a:bodyPr vert="horz" lIns="89137" tIns="44569" rIns="89137" bIns="44569"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516769"/>
            <a:ext cx="2984614" cy="501945"/>
          </a:xfrm>
          <a:prstGeom prst="rect">
            <a:avLst/>
          </a:prstGeom>
        </p:spPr>
        <p:txBody>
          <a:bodyPr vert="horz" lIns="89137" tIns="44569" rIns="89137" bIns="44569"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902010" y="9516769"/>
            <a:ext cx="2984613" cy="501945"/>
          </a:xfrm>
          <a:prstGeom prst="rect">
            <a:avLst/>
          </a:prstGeom>
        </p:spPr>
        <p:txBody>
          <a:bodyPr vert="horz" lIns="89137" tIns="44569" rIns="89137" bIns="44569" rtlCol="0" anchor="b"/>
          <a:lstStyle>
            <a:lvl1pPr algn="r">
              <a:defRPr sz="1200"/>
            </a:lvl1pPr>
          </a:lstStyle>
          <a:p>
            <a:fld id="{48592B4B-5FC5-40E1-89A3-6BD559796D37}" type="slidenum">
              <a:rPr kumimoji="1" lang="ja-JP" altLang="en-US" smtClean="0"/>
              <a:t>‹#›</a:t>
            </a:fld>
            <a:endParaRPr kumimoji="1" lang="ja-JP" altLang="en-US"/>
          </a:p>
        </p:txBody>
      </p:sp>
    </p:spTree>
    <p:extLst>
      <p:ext uri="{BB962C8B-B14F-4D97-AF65-F5344CB8AC3E}">
        <p14:creationId xmlns:p14="http://schemas.microsoft.com/office/powerpoint/2010/main" val="208679440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スライド イメージ プレースホルダ 1">
            <a:extLst>
              <a:ext uri="{FF2B5EF4-FFF2-40B4-BE49-F238E27FC236}">
                <a16:creationId xmlns:a16="http://schemas.microsoft.com/office/drawing/2014/main" id="{F4611E4D-E9F1-4343-92F1-60385AE7D8D5}"/>
              </a:ext>
            </a:extLst>
          </p:cNvPr>
          <p:cNvSpPr>
            <a:spLocks noGrp="1" noRot="1" noChangeAspect="1" noTextEdit="1"/>
          </p:cNvSpPr>
          <p:nvPr>
            <p:ph type="sldImg"/>
          </p:nvPr>
        </p:nvSpPr>
        <p:spPr bwMode="auto">
          <a:xfrm>
            <a:off x="1190625" y="1252538"/>
            <a:ext cx="4508500" cy="33813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4099" name="ノート プレースホルダ 2">
            <a:extLst>
              <a:ext uri="{FF2B5EF4-FFF2-40B4-BE49-F238E27FC236}">
                <a16:creationId xmlns:a16="http://schemas.microsoft.com/office/drawing/2014/main" id="{ECDCBD7B-96A8-4FFA-BE69-5AFEF5201A9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
        <p:nvSpPr>
          <p:cNvPr id="4100" name="スライド番号プレースホルダ 3">
            <a:extLst>
              <a:ext uri="{FF2B5EF4-FFF2-40B4-BE49-F238E27FC236}">
                <a16:creationId xmlns:a16="http://schemas.microsoft.com/office/drawing/2014/main" id="{07397FD1-8816-4AD8-8AC6-5AD24FC28D4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56546" indent="-290979">
              <a:defRPr kumimoji="1">
                <a:solidFill>
                  <a:schemeClr val="tx1"/>
                </a:solidFill>
                <a:latin typeface="Arial" panose="020B0604020202020204" pitchFamily="34" charset="0"/>
                <a:ea typeface="ＭＳ Ｐゴシック" panose="020B0600070205080204" pitchFamily="50" charset="-128"/>
              </a:defRPr>
            </a:lvl2pPr>
            <a:lvl3pPr marL="1163917" indent="-232783">
              <a:defRPr kumimoji="1">
                <a:solidFill>
                  <a:schemeClr val="tx1"/>
                </a:solidFill>
                <a:latin typeface="Arial" panose="020B0604020202020204" pitchFamily="34" charset="0"/>
                <a:ea typeface="ＭＳ Ｐゴシック" panose="020B0600070205080204" pitchFamily="50" charset="-128"/>
              </a:defRPr>
            </a:lvl3pPr>
            <a:lvl4pPr marL="1629484" indent="-232783">
              <a:defRPr kumimoji="1">
                <a:solidFill>
                  <a:schemeClr val="tx1"/>
                </a:solidFill>
                <a:latin typeface="Arial" panose="020B0604020202020204" pitchFamily="34" charset="0"/>
                <a:ea typeface="ＭＳ Ｐゴシック" panose="020B0600070205080204" pitchFamily="50" charset="-128"/>
              </a:defRPr>
            </a:lvl4pPr>
            <a:lvl5pPr marL="2095050" indent="-232783">
              <a:defRPr kumimoji="1">
                <a:solidFill>
                  <a:schemeClr val="tx1"/>
                </a:solidFill>
                <a:latin typeface="Arial" panose="020B0604020202020204" pitchFamily="34" charset="0"/>
                <a:ea typeface="ＭＳ Ｐゴシック" panose="020B0600070205080204" pitchFamily="50" charset="-128"/>
              </a:defRPr>
            </a:lvl5pPr>
            <a:lvl6pPr marL="2560617"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026184"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91751"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957317"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defTabSz="931134" fontAlgn="base">
              <a:spcBef>
                <a:spcPct val="0"/>
              </a:spcBef>
              <a:spcAft>
                <a:spcPct val="0"/>
              </a:spcAft>
              <a:defRPr/>
            </a:pPr>
            <a:fld id="{FDCEBC09-CBB2-4156-83C7-17B18370A3E2}" type="slidenum">
              <a:rPr lang="ja-JP" altLang="en-US">
                <a:solidFill>
                  <a:prstClr val="black"/>
                </a:solidFill>
              </a:rPr>
              <a:pPr defTabSz="931134" fontAlgn="base">
                <a:spcBef>
                  <a:spcPct val="0"/>
                </a:spcBef>
                <a:spcAft>
                  <a:spcPct val="0"/>
                </a:spcAft>
                <a:defRPr/>
              </a:pPr>
              <a:t>2</a:t>
            </a:fld>
            <a:endParaRPr lang="ja-JP" altLang="en-US">
              <a:solidFill>
                <a:prstClr val="black"/>
              </a:solidFil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スライド イメージ プレースホルダ 1">
            <a:extLst>
              <a:ext uri="{FF2B5EF4-FFF2-40B4-BE49-F238E27FC236}">
                <a16:creationId xmlns:a16="http://schemas.microsoft.com/office/drawing/2014/main" id="{F4611E4D-E9F1-4343-92F1-60385AE7D8D5}"/>
              </a:ext>
            </a:extLst>
          </p:cNvPr>
          <p:cNvSpPr>
            <a:spLocks noGrp="1" noRot="1" noChangeAspect="1" noTextEdit="1"/>
          </p:cNvSpPr>
          <p:nvPr>
            <p:ph type="sldImg"/>
          </p:nvPr>
        </p:nvSpPr>
        <p:spPr bwMode="auto">
          <a:xfrm>
            <a:off x="1190625" y="1252538"/>
            <a:ext cx="4508500" cy="33813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4099" name="ノート プレースホルダ 2">
            <a:extLst>
              <a:ext uri="{FF2B5EF4-FFF2-40B4-BE49-F238E27FC236}">
                <a16:creationId xmlns:a16="http://schemas.microsoft.com/office/drawing/2014/main" id="{ECDCBD7B-96A8-4FFA-BE69-5AFEF5201A9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
        <p:nvSpPr>
          <p:cNvPr id="4100" name="スライド番号プレースホルダ 3">
            <a:extLst>
              <a:ext uri="{FF2B5EF4-FFF2-40B4-BE49-F238E27FC236}">
                <a16:creationId xmlns:a16="http://schemas.microsoft.com/office/drawing/2014/main" id="{07397FD1-8816-4AD8-8AC6-5AD24FC28D4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56546" indent="-290979">
              <a:defRPr kumimoji="1">
                <a:solidFill>
                  <a:schemeClr val="tx1"/>
                </a:solidFill>
                <a:latin typeface="Arial" panose="020B0604020202020204" pitchFamily="34" charset="0"/>
                <a:ea typeface="ＭＳ Ｐゴシック" panose="020B0600070205080204" pitchFamily="50" charset="-128"/>
              </a:defRPr>
            </a:lvl2pPr>
            <a:lvl3pPr marL="1163917" indent="-232783">
              <a:defRPr kumimoji="1">
                <a:solidFill>
                  <a:schemeClr val="tx1"/>
                </a:solidFill>
                <a:latin typeface="Arial" panose="020B0604020202020204" pitchFamily="34" charset="0"/>
                <a:ea typeface="ＭＳ Ｐゴシック" panose="020B0600070205080204" pitchFamily="50" charset="-128"/>
              </a:defRPr>
            </a:lvl3pPr>
            <a:lvl4pPr marL="1629484" indent="-232783">
              <a:defRPr kumimoji="1">
                <a:solidFill>
                  <a:schemeClr val="tx1"/>
                </a:solidFill>
                <a:latin typeface="Arial" panose="020B0604020202020204" pitchFamily="34" charset="0"/>
                <a:ea typeface="ＭＳ Ｐゴシック" panose="020B0600070205080204" pitchFamily="50" charset="-128"/>
              </a:defRPr>
            </a:lvl4pPr>
            <a:lvl5pPr marL="2095050" indent="-232783">
              <a:defRPr kumimoji="1">
                <a:solidFill>
                  <a:schemeClr val="tx1"/>
                </a:solidFill>
                <a:latin typeface="Arial" panose="020B0604020202020204" pitchFamily="34" charset="0"/>
                <a:ea typeface="ＭＳ Ｐゴシック" panose="020B0600070205080204" pitchFamily="50" charset="-128"/>
              </a:defRPr>
            </a:lvl5pPr>
            <a:lvl6pPr marL="2560617"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026184"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91751"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957317"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defTabSz="931134" fontAlgn="base">
              <a:spcBef>
                <a:spcPct val="0"/>
              </a:spcBef>
              <a:spcAft>
                <a:spcPct val="0"/>
              </a:spcAft>
              <a:defRPr/>
            </a:pPr>
            <a:fld id="{FDCEBC09-CBB2-4156-83C7-17B18370A3E2}" type="slidenum">
              <a:rPr lang="ja-JP" altLang="en-US">
                <a:solidFill>
                  <a:prstClr val="black"/>
                </a:solidFill>
              </a:rPr>
              <a:pPr defTabSz="931134" fontAlgn="base">
                <a:spcBef>
                  <a:spcPct val="0"/>
                </a:spcBef>
                <a:spcAft>
                  <a:spcPct val="0"/>
                </a:spcAft>
                <a:defRPr/>
              </a:pPr>
              <a:t>11</a:t>
            </a:fld>
            <a:endParaRPr lang="ja-JP" altLang="en-US">
              <a:solidFill>
                <a:prstClr val="black"/>
              </a:solidFill>
            </a:endParaRPr>
          </a:p>
        </p:txBody>
      </p:sp>
    </p:spTree>
    <p:extLst>
      <p:ext uri="{BB962C8B-B14F-4D97-AF65-F5344CB8AC3E}">
        <p14:creationId xmlns:p14="http://schemas.microsoft.com/office/powerpoint/2010/main" val="81541378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スライド イメージ プレースホルダ 1">
            <a:extLst>
              <a:ext uri="{FF2B5EF4-FFF2-40B4-BE49-F238E27FC236}">
                <a16:creationId xmlns:a16="http://schemas.microsoft.com/office/drawing/2014/main" id="{F4611E4D-E9F1-4343-92F1-60385AE7D8D5}"/>
              </a:ext>
            </a:extLst>
          </p:cNvPr>
          <p:cNvSpPr>
            <a:spLocks noGrp="1" noRot="1" noChangeAspect="1" noTextEdit="1"/>
          </p:cNvSpPr>
          <p:nvPr>
            <p:ph type="sldImg"/>
          </p:nvPr>
        </p:nvSpPr>
        <p:spPr bwMode="auto">
          <a:xfrm>
            <a:off x="1190625" y="1252538"/>
            <a:ext cx="4508500" cy="33813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4099" name="ノート プレースホルダ 2">
            <a:extLst>
              <a:ext uri="{FF2B5EF4-FFF2-40B4-BE49-F238E27FC236}">
                <a16:creationId xmlns:a16="http://schemas.microsoft.com/office/drawing/2014/main" id="{ECDCBD7B-96A8-4FFA-BE69-5AFEF5201A9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
        <p:nvSpPr>
          <p:cNvPr id="4100" name="スライド番号プレースホルダ 3">
            <a:extLst>
              <a:ext uri="{FF2B5EF4-FFF2-40B4-BE49-F238E27FC236}">
                <a16:creationId xmlns:a16="http://schemas.microsoft.com/office/drawing/2014/main" id="{07397FD1-8816-4AD8-8AC6-5AD24FC28D4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56546" indent="-290979">
              <a:defRPr kumimoji="1">
                <a:solidFill>
                  <a:schemeClr val="tx1"/>
                </a:solidFill>
                <a:latin typeface="Arial" panose="020B0604020202020204" pitchFamily="34" charset="0"/>
                <a:ea typeface="ＭＳ Ｐゴシック" panose="020B0600070205080204" pitchFamily="50" charset="-128"/>
              </a:defRPr>
            </a:lvl2pPr>
            <a:lvl3pPr marL="1163917" indent="-232783">
              <a:defRPr kumimoji="1">
                <a:solidFill>
                  <a:schemeClr val="tx1"/>
                </a:solidFill>
                <a:latin typeface="Arial" panose="020B0604020202020204" pitchFamily="34" charset="0"/>
                <a:ea typeface="ＭＳ Ｐゴシック" panose="020B0600070205080204" pitchFamily="50" charset="-128"/>
              </a:defRPr>
            </a:lvl3pPr>
            <a:lvl4pPr marL="1629484" indent="-232783">
              <a:defRPr kumimoji="1">
                <a:solidFill>
                  <a:schemeClr val="tx1"/>
                </a:solidFill>
                <a:latin typeface="Arial" panose="020B0604020202020204" pitchFamily="34" charset="0"/>
                <a:ea typeface="ＭＳ Ｐゴシック" panose="020B0600070205080204" pitchFamily="50" charset="-128"/>
              </a:defRPr>
            </a:lvl4pPr>
            <a:lvl5pPr marL="2095050" indent="-232783">
              <a:defRPr kumimoji="1">
                <a:solidFill>
                  <a:schemeClr val="tx1"/>
                </a:solidFill>
                <a:latin typeface="Arial" panose="020B0604020202020204" pitchFamily="34" charset="0"/>
                <a:ea typeface="ＭＳ Ｐゴシック" panose="020B0600070205080204" pitchFamily="50" charset="-128"/>
              </a:defRPr>
            </a:lvl5pPr>
            <a:lvl6pPr marL="2560617"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026184"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91751"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957317"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defTabSz="931134" fontAlgn="base">
              <a:spcBef>
                <a:spcPct val="0"/>
              </a:spcBef>
              <a:spcAft>
                <a:spcPct val="0"/>
              </a:spcAft>
              <a:defRPr/>
            </a:pPr>
            <a:fld id="{FDCEBC09-CBB2-4156-83C7-17B18370A3E2}" type="slidenum">
              <a:rPr lang="ja-JP" altLang="en-US">
                <a:solidFill>
                  <a:prstClr val="black"/>
                </a:solidFill>
              </a:rPr>
              <a:pPr defTabSz="931134" fontAlgn="base">
                <a:spcBef>
                  <a:spcPct val="0"/>
                </a:spcBef>
                <a:spcAft>
                  <a:spcPct val="0"/>
                </a:spcAft>
                <a:defRPr/>
              </a:pPr>
              <a:t>12</a:t>
            </a:fld>
            <a:endParaRPr lang="ja-JP" altLang="en-US">
              <a:solidFill>
                <a:prstClr val="black"/>
              </a:solidFill>
            </a:endParaRPr>
          </a:p>
        </p:txBody>
      </p:sp>
    </p:spTree>
    <p:extLst>
      <p:ext uri="{BB962C8B-B14F-4D97-AF65-F5344CB8AC3E}">
        <p14:creationId xmlns:p14="http://schemas.microsoft.com/office/powerpoint/2010/main" val="182806051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スライド イメージ プレースホルダ 1">
            <a:extLst>
              <a:ext uri="{FF2B5EF4-FFF2-40B4-BE49-F238E27FC236}">
                <a16:creationId xmlns:a16="http://schemas.microsoft.com/office/drawing/2014/main" id="{F4611E4D-E9F1-4343-92F1-60385AE7D8D5}"/>
              </a:ext>
            </a:extLst>
          </p:cNvPr>
          <p:cNvSpPr>
            <a:spLocks noGrp="1" noRot="1" noChangeAspect="1" noTextEdit="1"/>
          </p:cNvSpPr>
          <p:nvPr>
            <p:ph type="sldImg"/>
          </p:nvPr>
        </p:nvSpPr>
        <p:spPr bwMode="auto">
          <a:xfrm>
            <a:off x="1190625" y="1252538"/>
            <a:ext cx="4508500" cy="33813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4099" name="ノート プレースホルダ 2">
            <a:extLst>
              <a:ext uri="{FF2B5EF4-FFF2-40B4-BE49-F238E27FC236}">
                <a16:creationId xmlns:a16="http://schemas.microsoft.com/office/drawing/2014/main" id="{ECDCBD7B-96A8-4FFA-BE69-5AFEF5201A9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
        <p:nvSpPr>
          <p:cNvPr id="4100" name="スライド番号プレースホルダ 3">
            <a:extLst>
              <a:ext uri="{FF2B5EF4-FFF2-40B4-BE49-F238E27FC236}">
                <a16:creationId xmlns:a16="http://schemas.microsoft.com/office/drawing/2014/main" id="{07397FD1-8816-4AD8-8AC6-5AD24FC28D4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56546" indent="-290979">
              <a:defRPr kumimoji="1">
                <a:solidFill>
                  <a:schemeClr val="tx1"/>
                </a:solidFill>
                <a:latin typeface="Arial" panose="020B0604020202020204" pitchFamily="34" charset="0"/>
                <a:ea typeface="ＭＳ Ｐゴシック" panose="020B0600070205080204" pitchFamily="50" charset="-128"/>
              </a:defRPr>
            </a:lvl2pPr>
            <a:lvl3pPr marL="1163917" indent="-232783">
              <a:defRPr kumimoji="1">
                <a:solidFill>
                  <a:schemeClr val="tx1"/>
                </a:solidFill>
                <a:latin typeface="Arial" panose="020B0604020202020204" pitchFamily="34" charset="0"/>
                <a:ea typeface="ＭＳ Ｐゴシック" panose="020B0600070205080204" pitchFamily="50" charset="-128"/>
              </a:defRPr>
            </a:lvl3pPr>
            <a:lvl4pPr marL="1629484" indent="-232783">
              <a:defRPr kumimoji="1">
                <a:solidFill>
                  <a:schemeClr val="tx1"/>
                </a:solidFill>
                <a:latin typeface="Arial" panose="020B0604020202020204" pitchFamily="34" charset="0"/>
                <a:ea typeface="ＭＳ Ｐゴシック" panose="020B0600070205080204" pitchFamily="50" charset="-128"/>
              </a:defRPr>
            </a:lvl4pPr>
            <a:lvl5pPr marL="2095050" indent="-232783">
              <a:defRPr kumimoji="1">
                <a:solidFill>
                  <a:schemeClr val="tx1"/>
                </a:solidFill>
                <a:latin typeface="Arial" panose="020B0604020202020204" pitchFamily="34" charset="0"/>
                <a:ea typeface="ＭＳ Ｐゴシック" panose="020B0600070205080204" pitchFamily="50" charset="-128"/>
              </a:defRPr>
            </a:lvl5pPr>
            <a:lvl6pPr marL="2560617"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026184"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91751"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957317"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defTabSz="931134" fontAlgn="base">
              <a:spcBef>
                <a:spcPct val="0"/>
              </a:spcBef>
              <a:spcAft>
                <a:spcPct val="0"/>
              </a:spcAft>
              <a:defRPr/>
            </a:pPr>
            <a:fld id="{FDCEBC09-CBB2-4156-83C7-17B18370A3E2}" type="slidenum">
              <a:rPr lang="ja-JP" altLang="en-US">
                <a:solidFill>
                  <a:prstClr val="black"/>
                </a:solidFill>
              </a:rPr>
              <a:pPr defTabSz="931134" fontAlgn="base">
                <a:spcBef>
                  <a:spcPct val="0"/>
                </a:spcBef>
                <a:spcAft>
                  <a:spcPct val="0"/>
                </a:spcAft>
                <a:defRPr/>
              </a:pPr>
              <a:t>13</a:t>
            </a:fld>
            <a:endParaRPr lang="ja-JP" altLang="en-US">
              <a:solidFill>
                <a:prstClr val="black"/>
              </a:solidFill>
            </a:endParaRPr>
          </a:p>
        </p:txBody>
      </p:sp>
    </p:spTree>
    <p:extLst>
      <p:ext uri="{BB962C8B-B14F-4D97-AF65-F5344CB8AC3E}">
        <p14:creationId xmlns:p14="http://schemas.microsoft.com/office/powerpoint/2010/main" val="32378141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スライド イメージ プレースホルダ 1">
            <a:extLst>
              <a:ext uri="{FF2B5EF4-FFF2-40B4-BE49-F238E27FC236}">
                <a16:creationId xmlns:a16="http://schemas.microsoft.com/office/drawing/2014/main" id="{F4611E4D-E9F1-4343-92F1-60385AE7D8D5}"/>
              </a:ext>
            </a:extLst>
          </p:cNvPr>
          <p:cNvSpPr>
            <a:spLocks noGrp="1" noRot="1" noChangeAspect="1" noTextEdit="1"/>
          </p:cNvSpPr>
          <p:nvPr>
            <p:ph type="sldImg"/>
          </p:nvPr>
        </p:nvSpPr>
        <p:spPr bwMode="auto">
          <a:xfrm>
            <a:off x="1190625" y="1252538"/>
            <a:ext cx="4508500" cy="33813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4099" name="ノート プレースホルダ 2">
            <a:extLst>
              <a:ext uri="{FF2B5EF4-FFF2-40B4-BE49-F238E27FC236}">
                <a16:creationId xmlns:a16="http://schemas.microsoft.com/office/drawing/2014/main" id="{ECDCBD7B-96A8-4FFA-BE69-5AFEF5201A9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
        <p:nvSpPr>
          <p:cNvPr id="4100" name="スライド番号プレースホルダ 3">
            <a:extLst>
              <a:ext uri="{FF2B5EF4-FFF2-40B4-BE49-F238E27FC236}">
                <a16:creationId xmlns:a16="http://schemas.microsoft.com/office/drawing/2014/main" id="{07397FD1-8816-4AD8-8AC6-5AD24FC28D4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56546" indent="-290979">
              <a:defRPr kumimoji="1">
                <a:solidFill>
                  <a:schemeClr val="tx1"/>
                </a:solidFill>
                <a:latin typeface="Arial" panose="020B0604020202020204" pitchFamily="34" charset="0"/>
                <a:ea typeface="ＭＳ Ｐゴシック" panose="020B0600070205080204" pitchFamily="50" charset="-128"/>
              </a:defRPr>
            </a:lvl2pPr>
            <a:lvl3pPr marL="1163917" indent="-232783">
              <a:defRPr kumimoji="1">
                <a:solidFill>
                  <a:schemeClr val="tx1"/>
                </a:solidFill>
                <a:latin typeface="Arial" panose="020B0604020202020204" pitchFamily="34" charset="0"/>
                <a:ea typeface="ＭＳ Ｐゴシック" panose="020B0600070205080204" pitchFamily="50" charset="-128"/>
              </a:defRPr>
            </a:lvl3pPr>
            <a:lvl4pPr marL="1629484" indent="-232783">
              <a:defRPr kumimoji="1">
                <a:solidFill>
                  <a:schemeClr val="tx1"/>
                </a:solidFill>
                <a:latin typeface="Arial" panose="020B0604020202020204" pitchFamily="34" charset="0"/>
                <a:ea typeface="ＭＳ Ｐゴシック" panose="020B0600070205080204" pitchFamily="50" charset="-128"/>
              </a:defRPr>
            </a:lvl4pPr>
            <a:lvl5pPr marL="2095050" indent="-232783">
              <a:defRPr kumimoji="1">
                <a:solidFill>
                  <a:schemeClr val="tx1"/>
                </a:solidFill>
                <a:latin typeface="Arial" panose="020B0604020202020204" pitchFamily="34" charset="0"/>
                <a:ea typeface="ＭＳ Ｐゴシック" panose="020B0600070205080204" pitchFamily="50" charset="-128"/>
              </a:defRPr>
            </a:lvl5pPr>
            <a:lvl6pPr marL="2560617"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026184"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91751"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957317"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defTabSz="931134" fontAlgn="base">
              <a:spcBef>
                <a:spcPct val="0"/>
              </a:spcBef>
              <a:spcAft>
                <a:spcPct val="0"/>
              </a:spcAft>
              <a:defRPr/>
            </a:pPr>
            <a:fld id="{FDCEBC09-CBB2-4156-83C7-17B18370A3E2}" type="slidenum">
              <a:rPr lang="ja-JP" altLang="en-US">
                <a:solidFill>
                  <a:prstClr val="black"/>
                </a:solidFill>
              </a:rPr>
              <a:pPr defTabSz="931134" fontAlgn="base">
                <a:spcBef>
                  <a:spcPct val="0"/>
                </a:spcBef>
                <a:spcAft>
                  <a:spcPct val="0"/>
                </a:spcAft>
                <a:defRPr/>
              </a:pPr>
              <a:t>14</a:t>
            </a:fld>
            <a:endParaRPr lang="ja-JP" altLang="en-US">
              <a:solidFill>
                <a:prstClr val="black"/>
              </a:solidFill>
            </a:endParaRPr>
          </a:p>
        </p:txBody>
      </p:sp>
    </p:spTree>
    <p:extLst>
      <p:ext uri="{BB962C8B-B14F-4D97-AF65-F5344CB8AC3E}">
        <p14:creationId xmlns:p14="http://schemas.microsoft.com/office/powerpoint/2010/main" val="12623893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スライド イメージ プレースホルダ 1">
            <a:extLst>
              <a:ext uri="{FF2B5EF4-FFF2-40B4-BE49-F238E27FC236}">
                <a16:creationId xmlns:a16="http://schemas.microsoft.com/office/drawing/2014/main" id="{F4611E4D-E9F1-4343-92F1-60385AE7D8D5}"/>
              </a:ext>
            </a:extLst>
          </p:cNvPr>
          <p:cNvSpPr>
            <a:spLocks noGrp="1" noRot="1" noChangeAspect="1" noTextEdit="1"/>
          </p:cNvSpPr>
          <p:nvPr>
            <p:ph type="sldImg"/>
          </p:nvPr>
        </p:nvSpPr>
        <p:spPr bwMode="auto">
          <a:xfrm>
            <a:off x="1190625" y="1252538"/>
            <a:ext cx="4508500" cy="33813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4099" name="ノート プレースホルダ 2">
            <a:extLst>
              <a:ext uri="{FF2B5EF4-FFF2-40B4-BE49-F238E27FC236}">
                <a16:creationId xmlns:a16="http://schemas.microsoft.com/office/drawing/2014/main" id="{ECDCBD7B-96A8-4FFA-BE69-5AFEF5201A9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
        <p:nvSpPr>
          <p:cNvPr id="4100" name="スライド番号プレースホルダ 3">
            <a:extLst>
              <a:ext uri="{FF2B5EF4-FFF2-40B4-BE49-F238E27FC236}">
                <a16:creationId xmlns:a16="http://schemas.microsoft.com/office/drawing/2014/main" id="{07397FD1-8816-4AD8-8AC6-5AD24FC28D4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56546" indent="-290979">
              <a:defRPr kumimoji="1">
                <a:solidFill>
                  <a:schemeClr val="tx1"/>
                </a:solidFill>
                <a:latin typeface="Arial" panose="020B0604020202020204" pitchFamily="34" charset="0"/>
                <a:ea typeface="ＭＳ Ｐゴシック" panose="020B0600070205080204" pitchFamily="50" charset="-128"/>
              </a:defRPr>
            </a:lvl2pPr>
            <a:lvl3pPr marL="1163917" indent="-232783">
              <a:defRPr kumimoji="1">
                <a:solidFill>
                  <a:schemeClr val="tx1"/>
                </a:solidFill>
                <a:latin typeface="Arial" panose="020B0604020202020204" pitchFamily="34" charset="0"/>
                <a:ea typeface="ＭＳ Ｐゴシック" panose="020B0600070205080204" pitchFamily="50" charset="-128"/>
              </a:defRPr>
            </a:lvl3pPr>
            <a:lvl4pPr marL="1629484" indent="-232783">
              <a:defRPr kumimoji="1">
                <a:solidFill>
                  <a:schemeClr val="tx1"/>
                </a:solidFill>
                <a:latin typeface="Arial" panose="020B0604020202020204" pitchFamily="34" charset="0"/>
                <a:ea typeface="ＭＳ Ｐゴシック" panose="020B0600070205080204" pitchFamily="50" charset="-128"/>
              </a:defRPr>
            </a:lvl4pPr>
            <a:lvl5pPr marL="2095050" indent="-232783">
              <a:defRPr kumimoji="1">
                <a:solidFill>
                  <a:schemeClr val="tx1"/>
                </a:solidFill>
                <a:latin typeface="Arial" panose="020B0604020202020204" pitchFamily="34" charset="0"/>
                <a:ea typeface="ＭＳ Ｐゴシック" panose="020B0600070205080204" pitchFamily="50" charset="-128"/>
              </a:defRPr>
            </a:lvl5pPr>
            <a:lvl6pPr marL="2560617"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026184"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91751"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957317"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defTabSz="931134" fontAlgn="base">
              <a:spcBef>
                <a:spcPct val="0"/>
              </a:spcBef>
              <a:spcAft>
                <a:spcPct val="0"/>
              </a:spcAft>
              <a:defRPr/>
            </a:pPr>
            <a:fld id="{FDCEBC09-CBB2-4156-83C7-17B18370A3E2}" type="slidenum">
              <a:rPr lang="ja-JP" altLang="en-US">
                <a:solidFill>
                  <a:prstClr val="black"/>
                </a:solidFill>
              </a:rPr>
              <a:pPr defTabSz="931134" fontAlgn="base">
                <a:spcBef>
                  <a:spcPct val="0"/>
                </a:spcBef>
                <a:spcAft>
                  <a:spcPct val="0"/>
                </a:spcAft>
                <a:defRPr/>
              </a:pPr>
              <a:t>15</a:t>
            </a:fld>
            <a:endParaRPr lang="ja-JP" altLang="en-US">
              <a:solidFill>
                <a:prstClr val="black"/>
              </a:solidFill>
            </a:endParaRPr>
          </a:p>
        </p:txBody>
      </p:sp>
    </p:spTree>
    <p:extLst>
      <p:ext uri="{BB962C8B-B14F-4D97-AF65-F5344CB8AC3E}">
        <p14:creationId xmlns:p14="http://schemas.microsoft.com/office/powerpoint/2010/main" val="189181153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スライド イメージ プレースホルダ 1">
            <a:extLst>
              <a:ext uri="{FF2B5EF4-FFF2-40B4-BE49-F238E27FC236}">
                <a16:creationId xmlns:a16="http://schemas.microsoft.com/office/drawing/2014/main" id="{F4611E4D-E9F1-4343-92F1-60385AE7D8D5}"/>
              </a:ext>
            </a:extLst>
          </p:cNvPr>
          <p:cNvSpPr>
            <a:spLocks noGrp="1" noRot="1" noChangeAspect="1" noTextEdit="1"/>
          </p:cNvSpPr>
          <p:nvPr>
            <p:ph type="sldImg"/>
          </p:nvPr>
        </p:nvSpPr>
        <p:spPr bwMode="auto">
          <a:xfrm>
            <a:off x="1190625" y="1252538"/>
            <a:ext cx="4508500" cy="33813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4099" name="ノート プレースホルダ 2">
            <a:extLst>
              <a:ext uri="{FF2B5EF4-FFF2-40B4-BE49-F238E27FC236}">
                <a16:creationId xmlns:a16="http://schemas.microsoft.com/office/drawing/2014/main" id="{ECDCBD7B-96A8-4FFA-BE69-5AFEF5201A9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
        <p:nvSpPr>
          <p:cNvPr id="4100" name="スライド番号プレースホルダ 3">
            <a:extLst>
              <a:ext uri="{FF2B5EF4-FFF2-40B4-BE49-F238E27FC236}">
                <a16:creationId xmlns:a16="http://schemas.microsoft.com/office/drawing/2014/main" id="{07397FD1-8816-4AD8-8AC6-5AD24FC28D4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56546" indent="-290979">
              <a:defRPr kumimoji="1">
                <a:solidFill>
                  <a:schemeClr val="tx1"/>
                </a:solidFill>
                <a:latin typeface="Arial" panose="020B0604020202020204" pitchFamily="34" charset="0"/>
                <a:ea typeface="ＭＳ Ｐゴシック" panose="020B0600070205080204" pitchFamily="50" charset="-128"/>
              </a:defRPr>
            </a:lvl2pPr>
            <a:lvl3pPr marL="1163917" indent="-232783">
              <a:defRPr kumimoji="1">
                <a:solidFill>
                  <a:schemeClr val="tx1"/>
                </a:solidFill>
                <a:latin typeface="Arial" panose="020B0604020202020204" pitchFamily="34" charset="0"/>
                <a:ea typeface="ＭＳ Ｐゴシック" panose="020B0600070205080204" pitchFamily="50" charset="-128"/>
              </a:defRPr>
            </a:lvl3pPr>
            <a:lvl4pPr marL="1629484" indent="-232783">
              <a:defRPr kumimoji="1">
                <a:solidFill>
                  <a:schemeClr val="tx1"/>
                </a:solidFill>
                <a:latin typeface="Arial" panose="020B0604020202020204" pitchFamily="34" charset="0"/>
                <a:ea typeface="ＭＳ Ｐゴシック" panose="020B0600070205080204" pitchFamily="50" charset="-128"/>
              </a:defRPr>
            </a:lvl4pPr>
            <a:lvl5pPr marL="2095050" indent="-232783">
              <a:defRPr kumimoji="1">
                <a:solidFill>
                  <a:schemeClr val="tx1"/>
                </a:solidFill>
                <a:latin typeface="Arial" panose="020B0604020202020204" pitchFamily="34" charset="0"/>
                <a:ea typeface="ＭＳ Ｐゴシック" panose="020B0600070205080204" pitchFamily="50" charset="-128"/>
              </a:defRPr>
            </a:lvl5pPr>
            <a:lvl6pPr marL="2560617"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026184"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91751"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957317"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defTabSz="931134" fontAlgn="base">
              <a:spcBef>
                <a:spcPct val="0"/>
              </a:spcBef>
              <a:spcAft>
                <a:spcPct val="0"/>
              </a:spcAft>
              <a:defRPr/>
            </a:pPr>
            <a:fld id="{FDCEBC09-CBB2-4156-83C7-17B18370A3E2}" type="slidenum">
              <a:rPr lang="ja-JP" altLang="en-US">
                <a:solidFill>
                  <a:prstClr val="black"/>
                </a:solidFill>
              </a:rPr>
              <a:pPr defTabSz="931134" fontAlgn="base">
                <a:spcBef>
                  <a:spcPct val="0"/>
                </a:spcBef>
                <a:spcAft>
                  <a:spcPct val="0"/>
                </a:spcAft>
                <a:defRPr/>
              </a:pPr>
              <a:t>16</a:t>
            </a:fld>
            <a:endParaRPr lang="ja-JP" altLang="en-US">
              <a:solidFill>
                <a:prstClr val="black"/>
              </a:solidFill>
            </a:endParaRPr>
          </a:p>
        </p:txBody>
      </p:sp>
    </p:spTree>
    <p:extLst>
      <p:ext uri="{BB962C8B-B14F-4D97-AF65-F5344CB8AC3E}">
        <p14:creationId xmlns:p14="http://schemas.microsoft.com/office/powerpoint/2010/main" val="254696908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スライド イメージ プレースホルダ 1">
            <a:extLst>
              <a:ext uri="{FF2B5EF4-FFF2-40B4-BE49-F238E27FC236}">
                <a16:creationId xmlns:a16="http://schemas.microsoft.com/office/drawing/2014/main" id="{F4611E4D-E9F1-4343-92F1-60385AE7D8D5}"/>
              </a:ext>
            </a:extLst>
          </p:cNvPr>
          <p:cNvSpPr>
            <a:spLocks noGrp="1" noRot="1" noChangeAspect="1" noTextEdit="1"/>
          </p:cNvSpPr>
          <p:nvPr>
            <p:ph type="sldImg"/>
          </p:nvPr>
        </p:nvSpPr>
        <p:spPr bwMode="auto">
          <a:xfrm>
            <a:off x="1190625" y="1252538"/>
            <a:ext cx="4508500" cy="33813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4099" name="ノート プレースホルダ 2">
            <a:extLst>
              <a:ext uri="{FF2B5EF4-FFF2-40B4-BE49-F238E27FC236}">
                <a16:creationId xmlns:a16="http://schemas.microsoft.com/office/drawing/2014/main" id="{ECDCBD7B-96A8-4FFA-BE69-5AFEF5201A9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
        <p:nvSpPr>
          <p:cNvPr id="4100" name="スライド番号プレースホルダ 3">
            <a:extLst>
              <a:ext uri="{FF2B5EF4-FFF2-40B4-BE49-F238E27FC236}">
                <a16:creationId xmlns:a16="http://schemas.microsoft.com/office/drawing/2014/main" id="{07397FD1-8816-4AD8-8AC6-5AD24FC28D4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56546" indent="-290979">
              <a:defRPr kumimoji="1">
                <a:solidFill>
                  <a:schemeClr val="tx1"/>
                </a:solidFill>
                <a:latin typeface="Arial" panose="020B0604020202020204" pitchFamily="34" charset="0"/>
                <a:ea typeface="ＭＳ Ｐゴシック" panose="020B0600070205080204" pitchFamily="50" charset="-128"/>
              </a:defRPr>
            </a:lvl2pPr>
            <a:lvl3pPr marL="1163917" indent="-232783">
              <a:defRPr kumimoji="1">
                <a:solidFill>
                  <a:schemeClr val="tx1"/>
                </a:solidFill>
                <a:latin typeface="Arial" panose="020B0604020202020204" pitchFamily="34" charset="0"/>
                <a:ea typeface="ＭＳ Ｐゴシック" panose="020B0600070205080204" pitchFamily="50" charset="-128"/>
              </a:defRPr>
            </a:lvl3pPr>
            <a:lvl4pPr marL="1629484" indent="-232783">
              <a:defRPr kumimoji="1">
                <a:solidFill>
                  <a:schemeClr val="tx1"/>
                </a:solidFill>
                <a:latin typeface="Arial" panose="020B0604020202020204" pitchFamily="34" charset="0"/>
                <a:ea typeface="ＭＳ Ｐゴシック" panose="020B0600070205080204" pitchFamily="50" charset="-128"/>
              </a:defRPr>
            </a:lvl4pPr>
            <a:lvl5pPr marL="2095050" indent="-232783">
              <a:defRPr kumimoji="1">
                <a:solidFill>
                  <a:schemeClr val="tx1"/>
                </a:solidFill>
                <a:latin typeface="Arial" panose="020B0604020202020204" pitchFamily="34" charset="0"/>
                <a:ea typeface="ＭＳ Ｐゴシック" panose="020B0600070205080204" pitchFamily="50" charset="-128"/>
              </a:defRPr>
            </a:lvl5pPr>
            <a:lvl6pPr marL="2560617"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026184"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91751"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957317"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defTabSz="931134" fontAlgn="base">
              <a:spcBef>
                <a:spcPct val="0"/>
              </a:spcBef>
              <a:spcAft>
                <a:spcPct val="0"/>
              </a:spcAft>
              <a:defRPr/>
            </a:pPr>
            <a:fld id="{FDCEBC09-CBB2-4156-83C7-17B18370A3E2}" type="slidenum">
              <a:rPr lang="ja-JP" altLang="en-US">
                <a:solidFill>
                  <a:prstClr val="black"/>
                </a:solidFill>
              </a:rPr>
              <a:pPr defTabSz="931134" fontAlgn="base">
                <a:spcBef>
                  <a:spcPct val="0"/>
                </a:spcBef>
                <a:spcAft>
                  <a:spcPct val="0"/>
                </a:spcAft>
                <a:defRPr/>
              </a:pPr>
              <a:t>17</a:t>
            </a:fld>
            <a:endParaRPr lang="ja-JP" altLang="en-US">
              <a:solidFill>
                <a:prstClr val="black"/>
              </a:solidFill>
            </a:endParaRPr>
          </a:p>
        </p:txBody>
      </p:sp>
    </p:spTree>
    <p:extLst>
      <p:ext uri="{BB962C8B-B14F-4D97-AF65-F5344CB8AC3E}">
        <p14:creationId xmlns:p14="http://schemas.microsoft.com/office/powerpoint/2010/main" val="181757380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スライド イメージ プレースホルダ 1">
            <a:extLst>
              <a:ext uri="{FF2B5EF4-FFF2-40B4-BE49-F238E27FC236}">
                <a16:creationId xmlns:a16="http://schemas.microsoft.com/office/drawing/2014/main" id="{F4611E4D-E9F1-4343-92F1-60385AE7D8D5}"/>
              </a:ext>
            </a:extLst>
          </p:cNvPr>
          <p:cNvSpPr>
            <a:spLocks noGrp="1" noRot="1" noChangeAspect="1" noTextEdit="1"/>
          </p:cNvSpPr>
          <p:nvPr>
            <p:ph type="sldImg"/>
          </p:nvPr>
        </p:nvSpPr>
        <p:spPr bwMode="auto">
          <a:xfrm>
            <a:off x="1190625" y="1252538"/>
            <a:ext cx="4508500" cy="33813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4099" name="ノート プレースホルダ 2">
            <a:extLst>
              <a:ext uri="{FF2B5EF4-FFF2-40B4-BE49-F238E27FC236}">
                <a16:creationId xmlns:a16="http://schemas.microsoft.com/office/drawing/2014/main" id="{ECDCBD7B-96A8-4FFA-BE69-5AFEF5201A9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
        <p:nvSpPr>
          <p:cNvPr id="4100" name="スライド番号プレースホルダ 3">
            <a:extLst>
              <a:ext uri="{FF2B5EF4-FFF2-40B4-BE49-F238E27FC236}">
                <a16:creationId xmlns:a16="http://schemas.microsoft.com/office/drawing/2014/main" id="{07397FD1-8816-4AD8-8AC6-5AD24FC28D4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56546" indent="-290979">
              <a:defRPr kumimoji="1">
                <a:solidFill>
                  <a:schemeClr val="tx1"/>
                </a:solidFill>
                <a:latin typeface="Arial" panose="020B0604020202020204" pitchFamily="34" charset="0"/>
                <a:ea typeface="ＭＳ Ｐゴシック" panose="020B0600070205080204" pitchFamily="50" charset="-128"/>
              </a:defRPr>
            </a:lvl2pPr>
            <a:lvl3pPr marL="1163917" indent="-232783">
              <a:defRPr kumimoji="1">
                <a:solidFill>
                  <a:schemeClr val="tx1"/>
                </a:solidFill>
                <a:latin typeface="Arial" panose="020B0604020202020204" pitchFamily="34" charset="0"/>
                <a:ea typeface="ＭＳ Ｐゴシック" panose="020B0600070205080204" pitchFamily="50" charset="-128"/>
              </a:defRPr>
            </a:lvl3pPr>
            <a:lvl4pPr marL="1629484" indent="-232783">
              <a:defRPr kumimoji="1">
                <a:solidFill>
                  <a:schemeClr val="tx1"/>
                </a:solidFill>
                <a:latin typeface="Arial" panose="020B0604020202020204" pitchFamily="34" charset="0"/>
                <a:ea typeface="ＭＳ Ｐゴシック" panose="020B0600070205080204" pitchFamily="50" charset="-128"/>
              </a:defRPr>
            </a:lvl4pPr>
            <a:lvl5pPr marL="2095050" indent="-232783">
              <a:defRPr kumimoji="1">
                <a:solidFill>
                  <a:schemeClr val="tx1"/>
                </a:solidFill>
                <a:latin typeface="Arial" panose="020B0604020202020204" pitchFamily="34" charset="0"/>
                <a:ea typeface="ＭＳ Ｐゴシック" panose="020B0600070205080204" pitchFamily="50" charset="-128"/>
              </a:defRPr>
            </a:lvl5pPr>
            <a:lvl6pPr marL="2560617"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026184"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91751"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957317"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defTabSz="931134" fontAlgn="base">
              <a:spcBef>
                <a:spcPct val="0"/>
              </a:spcBef>
              <a:spcAft>
                <a:spcPct val="0"/>
              </a:spcAft>
              <a:defRPr/>
            </a:pPr>
            <a:fld id="{FDCEBC09-CBB2-4156-83C7-17B18370A3E2}" type="slidenum">
              <a:rPr lang="ja-JP" altLang="en-US">
                <a:solidFill>
                  <a:prstClr val="black"/>
                </a:solidFill>
              </a:rPr>
              <a:pPr defTabSz="931134" fontAlgn="base">
                <a:spcBef>
                  <a:spcPct val="0"/>
                </a:spcBef>
                <a:spcAft>
                  <a:spcPct val="0"/>
                </a:spcAft>
                <a:defRPr/>
              </a:pPr>
              <a:t>18</a:t>
            </a:fld>
            <a:endParaRPr lang="ja-JP" altLang="en-US">
              <a:solidFill>
                <a:prstClr val="black"/>
              </a:solidFill>
            </a:endParaRPr>
          </a:p>
        </p:txBody>
      </p:sp>
    </p:spTree>
    <p:extLst>
      <p:ext uri="{BB962C8B-B14F-4D97-AF65-F5344CB8AC3E}">
        <p14:creationId xmlns:p14="http://schemas.microsoft.com/office/powerpoint/2010/main" val="378043798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スライド イメージ プレースホルダ 1">
            <a:extLst>
              <a:ext uri="{FF2B5EF4-FFF2-40B4-BE49-F238E27FC236}">
                <a16:creationId xmlns:a16="http://schemas.microsoft.com/office/drawing/2014/main" id="{F4611E4D-E9F1-4343-92F1-60385AE7D8D5}"/>
              </a:ext>
            </a:extLst>
          </p:cNvPr>
          <p:cNvSpPr>
            <a:spLocks noGrp="1" noRot="1" noChangeAspect="1" noTextEdit="1"/>
          </p:cNvSpPr>
          <p:nvPr>
            <p:ph type="sldImg"/>
          </p:nvPr>
        </p:nvSpPr>
        <p:spPr bwMode="auto">
          <a:xfrm>
            <a:off x="1190625" y="1252538"/>
            <a:ext cx="4508500" cy="33813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4099" name="ノート プレースホルダ 2">
            <a:extLst>
              <a:ext uri="{FF2B5EF4-FFF2-40B4-BE49-F238E27FC236}">
                <a16:creationId xmlns:a16="http://schemas.microsoft.com/office/drawing/2014/main" id="{ECDCBD7B-96A8-4FFA-BE69-5AFEF5201A9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
        <p:nvSpPr>
          <p:cNvPr id="4100" name="スライド番号プレースホルダ 3">
            <a:extLst>
              <a:ext uri="{FF2B5EF4-FFF2-40B4-BE49-F238E27FC236}">
                <a16:creationId xmlns:a16="http://schemas.microsoft.com/office/drawing/2014/main" id="{07397FD1-8816-4AD8-8AC6-5AD24FC28D4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56546" indent="-290979">
              <a:defRPr kumimoji="1">
                <a:solidFill>
                  <a:schemeClr val="tx1"/>
                </a:solidFill>
                <a:latin typeface="Arial" panose="020B0604020202020204" pitchFamily="34" charset="0"/>
                <a:ea typeface="ＭＳ Ｐゴシック" panose="020B0600070205080204" pitchFamily="50" charset="-128"/>
              </a:defRPr>
            </a:lvl2pPr>
            <a:lvl3pPr marL="1163917" indent="-232783">
              <a:defRPr kumimoji="1">
                <a:solidFill>
                  <a:schemeClr val="tx1"/>
                </a:solidFill>
                <a:latin typeface="Arial" panose="020B0604020202020204" pitchFamily="34" charset="0"/>
                <a:ea typeface="ＭＳ Ｐゴシック" panose="020B0600070205080204" pitchFamily="50" charset="-128"/>
              </a:defRPr>
            </a:lvl3pPr>
            <a:lvl4pPr marL="1629484" indent="-232783">
              <a:defRPr kumimoji="1">
                <a:solidFill>
                  <a:schemeClr val="tx1"/>
                </a:solidFill>
                <a:latin typeface="Arial" panose="020B0604020202020204" pitchFamily="34" charset="0"/>
                <a:ea typeface="ＭＳ Ｐゴシック" panose="020B0600070205080204" pitchFamily="50" charset="-128"/>
              </a:defRPr>
            </a:lvl4pPr>
            <a:lvl5pPr marL="2095050" indent="-232783">
              <a:defRPr kumimoji="1">
                <a:solidFill>
                  <a:schemeClr val="tx1"/>
                </a:solidFill>
                <a:latin typeface="Arial" panose="020B0604020202020204" pitchFamily="34" charset="0"/>
                <a:ea typeface="ＭＳ Ｐゴシック" panose="020B0600070205080204" pitchFamily="50" charset="-128"/>
              </a:defRPr>
            </a:lvl5pPr>
            <a:lvl6pPr marL="2560617"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026184"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91751"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957317"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defTabSz="931134" fontAlgn="base">
              <a:spcBef>
                <a:spcPct val="0"/>
              </a:spcBef>
              <a:spcAft>
                <a:spcPct val="0"/>
              </a:spcAft>
              <a:defRPr/>
            </a:pPr>
            <a:fld id="{FDCEBC09-CBB2-4156-83C7-17B18370A3E2}" type="slidenum">
              <a:rPr lang="ja-JP" altLang="en-US">
                <a:solidFill>
                  <a:prstClr val="black"/>
                </a:solidFill>
              </a:rPr>
              <a:pPr defTabSz="931134" fontAlgn="base">
                <a:spcBef>
                  <a:spcPct val="0"/>
                </a:spcBef>
                <a:spcAft>
                  <a:spcPct val="0"/>
                </a:spcAft>
                <a:defRPr/>
              </a:pPr>
              <a:t>19</a:t>
            </a:fld>
            <a:endParaRPr lang="ja-JP" altLang="en-US">
              <a:solidFill>
                <a:prstClr val="black"/>
              </a:solidFill>
            </a:endParaRPr>
          </a:p>
        </p:txBody>
      </p:sp>
    </p:spTree>
    <p:extLst>
      <p:ext uri="{BB962C8B-B14F-4D97-AF65-F5344CB8AC3E}">
        <p14:creationId xmlns:p14="http://schemas.microsoft.com/office/powerpoint/2010/main" val="256120528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スライド イメージ プレースホルダ 1">
            <a:extLst>
              <a:ext uri="{FF2B5EF4-FFF2-40B4-BE49-F238E27FC236}">
                <a16:creationId xmlns:a16="http://schemas.microsoft.com/office/drawing/2014/main" id="{F4611E4D-E9F1-4343-92F1-60385AE7D8D5}"/>
              </a:ext>
            </a:extLst>
          </p:cNvPr>
          <p:cNvSpPr>
            <a:spLocks noGrp="1" noRot="1" noChangeAspect="1" noTextEdit="1"/>
          </p:cNvSpPr>
          <p:nvPr>
            <p:ph type="sldImg"/>
          </p:nvPr>
        </p:nvSpPr>
        <p:spPr bwMode="auto">
          <a:xfrm>
            <a:off x="1190625" y="1252538"/>
            <a:ext cx="4508500" cy="33813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4099" name="ノート プレースホルダ 2">
            <a:extLst>
              <a:ext uri="{FF2B5EF4-FFF2-40B4-BE49-F238E27FC236}">
                <a16:creationId xmlns:a16="http://schemas.microsoft.com/office/drawing/2014/main" id="{ECDCBD7B-96A8-4FFA-BE69-5AFEF5201A9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
        <p:nvSpPr>
          <p:cNvPr id="4100" name="スライド番号プレースホルダ 3">
            <a:extLst>
              <a:ext uri="{FF2B5EF4-FFF2-40B4-BE49-F238E27FC236}">
                <a16:creationId xmlns:a16="http://schemas.microsoft.com/office/drawing/2014/main" id="{07397FD1-8816-4AD8-8AC6-5AD24FC28D4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56546" indent="-290979">
              <a:defRPr kumimoji="1">
                <a:solidFill>
                  <a:schemeClr val="tx1"/>
                </a:solidFill>
                <a:latin typeface="Arial" panose="020B0604020202020204" pitchFamily="34" charset="0"/>
                <a:ea typeface="ＭＳ Ｐゴシック" panose="020B0600070205080204" pitchFamily="50" charset="-128"/>
              </a:defRPr>
            </a:lvl2pPr>
            <a:lvl3pPr marL="1163917" indent="-232783">
              <a:defRPr kumimoji="1">
                <a:solidFill>
                  <a:schemeClr val="tx1"/>
                </a:solidFill>
                <a:latin typeface="Arial" panose="020B0604020202020204" pitchFamily="34" charset="0"/>
                <a:ea typeface="ＭＳ Ｐゴシック" panose="020B0600070205080204" pitchFamily="50" charset="-128"/>
              </a:defRPr>
            </a:lvl3pPr>
            <a:lvl4pPr marL="1629484" indent="-232783">
              <a:defRPr kumimoji="1">
                <a:solidFill>
                  <a:schemeClr val="tx1"/>
                </a:solidFill>
                <a:latin typeface="Arial" panose="020B0604020202020204" pitchFamily="34" charset="0"/>
                <a:ea typeface="ＭＳ Ｐゴシック" panose="020B0600070205080204" pitchFamily="50" charset="-128"/>
              </a:defRPr>
            </a:lvl4pPr>
            <a:lvl5pPr marL="2095050" indent="-232783">
              <a:defRPr kumimoji="1">
                <a:solidFill>
                  <a:schemeClr val="tx1"/>
                </a:solidFill>
                <a:latin typeface="Arial" panose="020B0604020202020204" pitchFamily="34" charset="0"/>
                <a:ea typeface="ＭＳ Ｐゴシック" panose="020B0600070205080204" pitchFamily="50" charset="-128"/>
              </a:defRPr>
            </a:lvl5pPr>
            <a:lvl6pPr marL="2560617"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026184"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91751"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957317"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defTabSz="931134" fontAlgn="base">
              <a:spcBef>
                <a:spcPct val="0"/>
              </a:spcBef>
              <a:spcAft>
                <a:spcPct val="0"/>
              </a:spcAft>
              <a:defRPr/>
            </a:pPr>
            <a:fld id="{FDCEBC09-CBB2-4156-83C7-17B18370A3E2}" type="slidenum">
              <a:rPr lang="ja-JP" altLang="en-US">
                <a:solidFill>
                  <a:prstClr val="black"/>
                </a:solidFill>
              </a:rPr>
              <a:pPr defTabSz="931134" fontAlgn="base">
                <a:spcBef>
                  <a:spcPct val="0"/>
                </a:spcBef>
                <a:spcAft>
                  <a:spcPct val="0"/>
                </a:spcAft>
                <a:defRPr/>
              </a:pPr>
              <a:t>20</a:t>
            </a:fld>
            <a:endParaRPr lang="ja-JP" altLang="en-US">
              <a:solidFill>
                <a:prstClr val="black"/>
              </a:solidFill>
            </a:endParaRPr>
          </a:p>
        </p:txBody>
      </p:sp>
    </p:spTree>
    <p:extLst>
      <p:ext uri="{BB962C8B-B14F-4D97-AF65-F5344CB8AC3E}">
        <p14:creationId xmlns:p14="http://schemas.microsoft.com/office/powerpoint/2010/main" val="29379753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スライド イメージ プレースホルダ 1">
            <a:extLst>
              <a:ext uri="{FF2B5EF4-FFF2-40B4-BE49-F238E27FC236}">
                <a16:creationId xmlns:a16="http://schemas.microsoft.com/office/drawing/2014/main" id="{F4611E4D-E9F1-4343-92F1-60385AE7D8D5}"/>
              </a:ext>
            </a:extLst>
          </p:cNvPr>
          <p:cNvSpPr>
            <a:spLocks noGrp="1" noRot="1" noChangeAspect="1" noTextEdit="1"/>
          </p:cNvSpPr>
          <p:nvPr>
            <p:ph type="sldImg"/>
          </p:nvPr>
        </p:nvSpPr>
        <p:spPr bwMode="auto">
          <a:xfrm>
            <a:off x="1190625" y="1252538"/>
            <a:ext cx="4508500" cy="33813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4099" name="ノート プレースホルダ 2">
            <a:extLst>
              <a:ext uri="{FF2B5EF4-FFF2-40B4-BE49-F238E27FC236}">
                <a16:creationId xmlns:a16="http://schemas.microsoft.com/office/drawing/2014/main" id="{ECDCBD7B-96A8-4FFA-BE69-5AFEF5201A9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
        <p:nvSpPr>
          <p:cNvPr id="4100" name="スライド番号プレースホルダ 3">
            <a:extLst>
              <a:ext uri="{FF2B5EF4-FFF2-40B4-BE49-F238E27FC236}">
                <a16:creationId xmlns:a16="http://schemas.microsoft.com/office/drawing/2014/main" id="{07397FD1-8816-4AD8-8AC6-5AD24FC28D4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56546" indent="-290979">
              <a:defRPr kumimoji="1">
                <a:solidFill>
                  <a:schemeClr val="tx1"/>
                </a:solidFill>
                <a:latin typeface="Arial" panose="020B0604020202020204" pitchFamily="34" charset="0"/>
                <a:ea typeface="ＭＳ Ｐゴシック" panose="020B0600070205080204" pitchFamily="50" charset="-128"/>
              </a:defRPr>
            </a:lvl2pPr>
            <a:lvl3pPr marL="1163917" indent="-232783">
              <a:defRPr kumimoji="1">
                <a:solidFill>
                  <a:schemeClr val="tx1"/>
                </a:solidFill>
                <a:latin typeface="Arial" panose="020B0604020202020204" pitchFamily="34" charset="0"/>
                <a:ea typeface="ＭＳ Ｐゴシック" panose="020B0600070205080204" pitchFamily="50" charset="-128"/>
              </a:defRPr>
            </a:lvl3pPr>
            <a:lvl4pPr marL="1629484" indent="-232783">
              <a:defRPr kumimoji="1">
                <a:solidFill>
                  <a:schemeClr val="tx1"/>
                </a:solidFill>
                <a:latin typeface="Arial" panose="020B0604020202020204" pitchFamily="34" charset="0"/>
                <a:ea typeface="ＭＳ Ｐゴシック" panose="020B0600070205080204" pitchFamily="50" charset="-128"/>
              </a:defRPr>
            </a:lvl4pPr>
            <a:lvl5pPr marL="2095050" indent="-232783">
              <a:defRPr kumimoji="1">
                <a:solidFill>
                  <a:schemeClr val="tx1"/>
                </a:solidFill>
                <a:latin typeface="Arial" panose="020B0604020202020204" pitchFamily="34" charset="0"/>
                <a:ea typeface="ＭＳ Ｐゴシック" panose="020B0600070205080204" pitchFamily="50" charset="-128"/>
              </a:defRPr>
            </a:lvl5pPr>
            <a:lvl6pPr marL="2560617"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026184"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91751"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957317"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defTabSz="931134" fontAlgn="base">
              <a:spcBef>
                <a:spcPct val="0"/>
              </a:spcBef>
              <a:spcAft>
                <a:spcPct val="0"/>
              </a:spcAft>
              <a:defRPr/>
            </a:pPr>
            <a:fld id="{FDCEBC09-CBB2-4156-83C7-17B18370A3E2}" type="slidenum">
              <a:rPr lang="ja-JP" altLang="en-US">
                <a:solidFill>
                  <a:prstClr val="black"/>
                </a:solidFill>
              </a:rPr>
              <a:pPr defTabSz="931134" fontAlgn="base">
                <a:spcBef>
                  <a:spcPct val="0"/>
                </a:spcBef>
                <a:spcAft>
                  <a:spcPct val="0"/>
                </a:spcAft>
                <a:defRPr/>
              </a:pPr>
              <a:t>3</a:t>
            </a:fld>
            <a:endParaRPr lang="ja-JP" altLang="en-US">
              <a:solidFill>
                <a:prstClr val="black"/>
              </a:solidFill>
            </a:endParaRPr>
          </a:p>
        </p:txBody>
      </p:sp>
    </p:spTree>
    <p:extLst>
      <p:ext uri="{BB962C8B-B14F-4D97-AF65-F5344CB8AC3E}">
        <p14:creationId xmlns:p14="http://schemas.microsoft.com/office/powerpoint/2010/main" val="241114671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スライド イメージ プレースホルダ 1">
            <a:extLst>
              <a:ext uri="{FF2B5EF4-FFF2-40B4-BE49-F238E27FC236}">
                <a16:creationId xmlns:a16="http://schemas.microsoft.com/office/drawing/2014/main" id="{F4611E4D-E9F1-4343-92F1-60385AE7D8D5}"/>
              </a:ext>
            </a:extLst>
          </p:cNvPr>
          <p:cNvSpPr>
            <a:spLocks noGrp="1" noRot="1" noChangeAspect="1" noTextEdit="1"/>
          </p:cNvSpPr>
          <p:nvPr>
            <p:ph type="sldImg"/>
          </p:nvPr>
        </p:nvSpPr>
        <p:spPr bwMode="auto">
          <a:xfrm>
            <a:off x="1190625" y="1252538"/>
            <a:ext cx="4508500" cy="33813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4099" name="ノート プレースホルダ 2">
            <a:extLst>
              <a:ext uri="{FF2B5EF4-FFF2-40B4-BE49-F238E27FC236}">
                <a16:creationId xmlns:a16="http://schemas.microsoft.com/office/drawing/2014/main" id="{ECDCBD7B-96A8-4FFA-BE69-5AFEF5201A9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
        <p:nvSpPr>
          <p:cNvPr id="4100" name="スライド番号プレースホルダ 3">
            <a:extLst>
              <a:ext uri="{FF2B5EF4-FFF2-40B4-BE49-F238E27FC236}">
                <a16:creationId xmlns:a16="http://schemas.microsoft.com/office/drawing/2014/main" id="{07397FD1-8816-4AD8-8AC6-5AD24FC28D4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56546" indent="-290979">
              <a:defRPr kumimoji="1">
                <a:solidFill>
                  <a:schemeClr val="tx1"/>
                </a:solidFill>
                <a:latin typeface="Arial" panose="020B0604020202020204" pitchFamily="34" charset="0"/>
                <a:ea typeface="ＭＳ Ｐゴシック" panose="020B0600070205080204" pitchFamily="50" charset="-128"/>
              </a:defRPr>
            </a:lvl2pPr>
            <a:lvl3pPr marL="1163917" indent="-232783">
              <a:defRPr kumimoji="1">
                <a:solidFill>
                  <a:schemeClr val="tx1"/>
                </a:solidFill>
                <a:latin typeface="Arial" panose="020B0604020202020204" pitchFamily="34" charset="0"/>
                <a:ea typeface="ＭＳ Ｐゴシック" panose="020B0600070205080204" pitchFamily="50" charset="-128"/>
              </a:defRPr>
            </a:lvl3pPr>
            <a:lvl4pPr marL="1629484" indent="-232783">
              <a:defRPr kumimoji="1">
                <a:solidFill>
                  <a:schemeClr val="tx1"/>
                </a:solidFill>
                <a:latin typeface="Arial" panose="020B0604020202020204" pitchFamily="34" charset="0"/>
                <a:ea typeface="ＭＳ Ｐゴシック" panose="020B0600070205080204" pitchFamily="50" charset="-128"/>
              </a:defRPr>
            </a:lvl4pPr>
            <a:lvl5pPr marL="2095050" indent="-232783">
              <a:defRPr kumimoji="1">
                <a:solidFill>
                  <a:schemeClr val="tx1"/>
                </a:solidFill>
                <a:latin typeface="Arial" panose="020B0604020202020204" pitchFamily="34" charset="0"/>
                <a:ea typeface="ＭＳ Ｐゴシック" panose="020B0600070205080204" pitchFamily="50" charset="-128"/>
              </a:defRPr>
            </a:lvl5pPr>
            <a:lvl6pPr marL="2560617"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026184"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91751"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957317"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defTabSz="931134" fontAlgn="base">
              <a:spcBef>
                <a:spcPct val="0"/>
              </a:spcBef>
              <a:spcAft>
                <a:spcPct val="0"/>
              </a:spcAft>
              <a:defRPr/>
            </a:pPr>
            <a:fld id="{FDCEBC09-CBB2-4156-83C7-17B18370A3E2}" type="slidenum">
              <a:rPr lang="ja-JP" altLang="en-US">
                <a:solidFill>
                  <a:prstClr val="black"/>
                </a:solidFill>
              </a:rPr>
              <a:pPr defTabSz="931134" fontAlgn="base">
                <a:spcBef>
                  <a:spcPct val="0"/>
                </a:spcBef>
                <a:spcAft>
                  <a:spcPct val="0"/>
                </a:spcAft>
                <a:defRPr/>
              </a:pPr>
              <a:t>21</a:t>
            </a:fld>
            <a:endParaRPr lang="ja-JP" altLang="en-US">
              <a:solidFill>
                <a:prstClr val="black"/>
              </a:solidFill>
            </a:endParaRPr>
          </a:p>
        </p:txBody>
      </p:sp>
    </p:spTree>
    <p:extLst>
      <p:ext uri="{BB962C8B-B14F-4D97-AF65-F5344CB8AC3E}">
        <p14:creationId xmlns:p14="http://schemas.microsoft.com/office/powerpoint/2010/main" val="382413948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スライド イメージ プレースホルダ 1">
            <a:extLst>
              <a:ext uri="{FF2B5EF4-FFF2-40B4-BE49-F238E27FC236}">
                <a16:creationId xmlns:a16="http://schemas.microsoft.com/office/drawing/2014/main" id="{F4611E4D-E9F1-4343-92F1-60385AE7D8D5}"/>
              </a:ext>
            </a:extLst>
          </p:cNvPr>
          <p:cNvSpPr>
            <a:spLocks noGrp="1" noRot="1" noChangeAspect="1" noTextEdit="1"/>
          </p:cNvSpPr>
          <p:nvPr>
            <p:ph type="sldImg"/>
          </p:nvPr>
        </p:nvSpPr>
        <p:spPr bwMode="auto">
          <a:xfrm>
            <a:off x="1190625" y="1252538"/>
            <a:ext cx="4508500" cy="33813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4099" name="ノート プレースホルダ 2">
            <a:extLst>
              <a:ext uri="{FF2B5EF4-FFF2-40B4-BE49-F238E27FC236}">
                <a16:creationId xmlns:a16="http://schemas.microsoft.com/office/drawing/2014/main" id="{ECDCBD7B-96A8-4FFA-BE69-5AFEF5201A9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
        <p:nvSpPr>
          <p:cNvPr id="4100" name="スライド番号プレースホルダ 3">
            <a:extLst>
              <a:ext uri="{FF2B5EF4-FFF2-40B4-BE49-F238E27FC236}">
                <a16:creationId xmlns:a16="http://schemas.microsoft.com/office/drawing/2014/main" id="{07397FD1-8816-4AD8-8AC6-5AD24FC28D4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56546" indent="-290979">
              <a:defRPr kumimoji="1">
                <a:solidFill>
                  <a:schemeClr val="tx1"/>
                </a:solidFill>
                <a:latin typeface="Arial" panose="020B0604020202020204" pitchFamily="34" charset="0"/>
                <a:ea typeface="ＭＳ Ｐゴシック" panose="020B0600070205080204" pitchFamily="50" charset="-128"/>
              </a:defRPr>
            </a:lvl2pPr>
            <a:lvl3pPr marL="1163917" indent="-232783">
              <a:defRPr kumimoji="1">
                <a:solidFill>
                  <a:schemeClr val="tx1"/>
                </a:solidFill>
                <a:latin typeface="Arial" panose="020B0604020202020204" pitchFamily="34" charset="0"/>
                <a:ea typeface="ＭＳ Ｐゴシック" panose="020B0600070205080204" pitchFamily="50" charset="-128"/>
              </a:defRPr>
            </a:lvl3pPr>
            <a:lvl4pPr marL="1629484" indent="-232783">
              <a:defRPr kumimoji="1">
                <a:solidFill>
                  <a:schemeClr val="tx1"/>
                </a:solidFill>
                <a:latin typeface="Arial" panose="020B0604020202020204" pitchFamily="34" charset="0"/>
                <a:ea typeface="ＭＳ Ｐゴシック" panose="020B0600070205080204" pitchFamily="50" charset="-128"/>
              </a:defRPr>
            </a:lvl4pPr>
            <a:lvl5pPr marL="2095050" indent="-232783">
              <a:defRPr kumimoji="1">
                <a:solidFill>
                  <a:schemeClr val="tx1"/>
                </a:solidFill>
                <a:latin typeface="Arial" panose="020B0604020202020204" pitchFamily="34" charset="0"/>
                <a:ea typeface="ＭＳ Ｐゴシック" panose="020B0600070205080204" pitchFamily="50" charset="-128"/>
              </a:defRPr>
            </a:lvl5pPr>
            <a:lvl6pPr marL="2560617"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026184"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91751"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957317"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r" defTabSz="931134" rtl="0" eaLnBrk="1" fontAlgn="base" latinLnBrk="0" hangingPunct="1">
              <a:lnSpc>
                <a:spcPct val="100000"/>
              </a:lnSpc>
              <a:spcBef>
                <a:spcPct val="0"/>
              </a:spcBef>
              <a:spcAft>
                <a:spcPct val="0"/>
              </a:spcAft>
              <a:buClrTx/>
              <a:buSzTx/>
              <a:buFontTx/>
              <a:buNone/>
              <a:tabLst/>
              <a:defRPr/>
            </a:pPr>
            <a:fld id="{FDCEBC09-CBB2-4156-83C7-17B18370A3E2}" type="slidenum">
              <a:rPr kumimoji="1" lang="ja-JP" altLang="en-US" sz="1200" b="0" i="0" u="none" strike="noStrike" kern="1200" cap="none" spc="0" normalizeH="0" baseline="0" noProof="0">
                <a:ln>
                  <a:noFill/>
                </a:ln>
                <a:solidFill>
                  <a:prstClr val="black"/>
                </a:solidFill>
                <a:effectLst/>
                <a:uLnTx/>
                <a:uFillTx/>
                <a:latin typeface="Arial" panose="020B0604020202020204" pitchFamily="34" charset="0"/>
                <a:ea typeface="ＭＳ Ｐゴシック" panose="020B0600070205080204" pitchFamily="50" charset="-128"/>
                <a:cs typeface="+mn-cs"/>
              </a:rPr>
              <a:pPr marL="0" marR="0" lvl="0" indent="0" algn="r" defTabSz="931134" rtl="0" eaLnBrk="1" fontAlgn="base" latinLnBrk="0" hangingPunct="1">
                <a:lnSpc>
                  <a:spcPct val="100000"/>
                </a:lnSpc>
                <a:spcBef>
                  <a:spcPct val="0"/>
                </a:spcBef>
                <a:spcAft>
                  <a:spcPct val="0"/>
                </a:spcAft>
                <a:buClrTx/>
                <a:buSzTx/>
                <a:buFontTx/>
                <a:buNone/>
                <a:tabLst/>
                <a:defRPr/>
              </a:pPr>
              <a:t>22</a:t>
            </a:fld>
            <a:endParaRPr kumimoji="1" lang="ja-JP" altLang="en-US" sz="1200" b="0" i="0" u="none" strike="noStrike" kern="1200" cap="none" spc="0" normalizeH="0" baseline="0" noProof="0">
              <a:ln>
                <a:noFill/>
              </a:ln>
              <a:solidFill>
                <a:prstClr val="black"/>
              </a:solidFill>
              <a:effectLst/>
              <a:uLnTx/>
              <a:uFillTx/>
              <a:latin typeface="Arial" panose="020B0604020202020204" pitchFamily="34" charset="0"/>
              <a:ea typeface="ＭＳ Ｐゴシック" panose="020B0600070205080204" pitchFamily="50" charset="-128"/>
              <a:cs typeface="+mn-cs"/>
            </a:endParaRPr>
          </a:p>
        </p:txBody>
      </p:sp>
    </p:spTree>
    <p:extLst>
      <p:ext uri="{BB962C8B-B14F-4D97-AF65-F5344CB8AC3E}">
        <p14:creationId xmlns:p14="http://schemas.microsoft.com/office/powerpoint/2010/main" val="249819693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744D3B-EA3E-4FEE-FFB4-137997048447}"/>
            </a:ext>
          </a:extLst>
        </p:cNvPr>
        <p:cNvGrpSpPr/>
        <p:nvPr/>
      </p:nvGrpSpPr>
      <p:grpSpPr>
        <a:xfrm>
          <a:off x="0" y="0"/>
          <a:ext cx="0" cy="0"/>
          <a:chOff x="0" y="0"/>
          <a:chExt cx="0" cy="0"/>
        </a:xfrm>
      </p:grpSpPr>
      <p:sp>
        <p:nvSpPr>
          <p:cNvPr id="4098" name="スライド イメージ プレースホルダ 1">
            <a:extLst>
              <a:ext uri="{FF2B5EF4-FFF2-40B4-BE49-F238E27FC236}">
                <a16:creationId xmlns:a16="http://schemas.microsoft.com/office/drawing/2014/main" id="{531650A4-93AE-5A64-20E5-61022B5C9C56}"/>
              </a:ext>
            </a:extLst>
          </p:cNvPr>
          <p:cNvSpPr>
            <a:spLocks noGrp="1" noRot="1" noChangeAspect="1" noTextEdit="1"/>
          </p:cNvSpPr>
          <p:nvPr>
            <p:ph type="sldImg"/>
          </p:nvPr>
        </p:nvSpPr>
        <p:spPr bwMode="auto">
          <a:xfrm>
            <a:off x="1190625" y="1252538"/>
            <a:ext cx="4508500" cy="33813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4099" name="ノート プレースホルダ 2">
            <a:extLst>
              <a:ext uri="{FF2B5EF4-FFF2-40B4-BE49-F238E27FC236}">
                <a16:creationId xmlns:a16="http://schemas.microsoft.com/office/drawing/2014/main" id="{D6467FD4-7DA4-6FAE-4D84-160BE86EABB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
        <p:nvSpPr>
          <p:cNvPr id="4100" name="スライド番号プレースホルダ 3">
            <a:extLst>
              <a:ext uri="{FF2B5EF4-FFF2-40B4-BE49-F238E27FC236}">
                <a16:creationId xmlns:a16="http://schemas.microsoft.com/office/drawing/2014/main" id="{620C6181-F1E2-8B42-94AF-3351FEA4649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56546" indent="-290979">
              <a:defRPr kumimoji="1">
                <a:solidFill>
                  <a:schemeClr val="tx1"/>
                </a:solidFill>
                <a:latin typeface="Arial" panose="020B0604020202020204" pitchFamily="34" charset="0"/>
                <a:ea typeface="ＭＳ Ｐゴシック" panose="020B0600070205080204" pitchFamily="50" charset="-128"/>
              </a:defRPr>
            </a:lvl2pPr>
            <a:lvl3pPr marL="1163917" indent="-232783">
              <a:defRPr kumimoji="1">
                <a:solidFill>
                  <a:schemeClr val="tx1"/>
                </a:solidFill>
                <a:latin typeface="Arial" panose="020B0604020202020204" pitchFamily="34" charset="0"/>
                <a:ea typeface="ＭＳ Ｐゴシック" panose="020B0600070205080204" pitchFamily="50" charset="-128"/>
              </a:defRPr>
            </a:lvl3pPr>
            <a:lvl4pPr marL="1629484" indent="-232783">
              <a:defRPr kumimoji="1">
                <a:solidFill>
                  <a:schemeClr val="tx1"/>
                </a:solidFill>
                <a:latin typeface="Arial" panose="020B0604020202020204" pitchFamily="34" charset="0"/>
                <a:ea typeface="ＭＳ Ｐゴシック" panose="020B0600070205080204" pitchFamily="50" charset="-128"/>
              </a:defRPr>
            </a:lvl4pPr>
            <a:lvl5pPr marL="2095050" indent="-232783">
              <a:defRPr kumimoji="1">
                <a:solidFill>
                  <a:schemeClr val="tx1"/>
                </a:solidFill>
                <a:latin typeface="Arial" panose="020B0604020202020204" pitchFamily="34" charset="0"/>
                <a:ea typeface="ＭＳ Ｐゴシック" panose="020B0600070205080204" pitchFamily="50" charset="-128"/>
              </a:defRPr>
            </a:lvl5pPr>
            <a:lvl6pPr marL="2560617"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026184"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91751"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957317"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r" defTabSz="931134" rtl="0" eaLnBrk="1" fontAlgn="base" latinLnBrk="0" hangingPunct="1">
              <a:lnSpc>
                <a:spcPct val="100000"/>
              </a:lnSpc>
              <a:spcBef>
                <a:spcPct val="0"/>
              </a:spcBef>
              <a:spcAft>
                <a:spcPct val="0"/>
              </a:spcAft>
              <a:buClrTx/>
              <a:buSzTx/>
              <a:buFontTx/>
              <a:buNone/>
              <a:tabLst/>
              <a:defRPr/>
            </a:pPr>
            <a:fld id="{FDCEBC09-CBB2-4156-83C7-17B18370A3E2}" type="slidenum">
              <a:rPr kumimoji="1" lang="ja-JP" altLang="en-US" sz="1200" b="0" i="0" u="none" strike="noStrike" kern="1200" cap="none" spc="0" normalizeH="0" baseline="0" noProof="0">
                <a:ln>
                  <a:noFill/>
                </a:ln>
                <a:solidFill>
                  <a:prstClr val="black"/>
                </a:solidFill>
                <a:effectLst/>
                <a:uLnTx/>
                <a:uFillTx/>
                <a:latin typeface="Arial" panose="020B0604020202020204" pitchFamily="34" charset="0"/>
                <a:ea typeface="ＭＳ Ｐゴシック" panose="020B0600070205080204" pitchFamily="50" charset="-128"/>
                <a:cs typeface="+mn-cs"/>
              </a:rPr>
              <a:pPr marL="0" marR="0" lvl="0" indent="0" algn="r" defTabSz="931134" rtl="0" eaLnBrk="1" fontAlgn="base" latinLnBrk="0" hangingPunct="1">
                <a:lnSpc>
                  <a:spcPct val="100000"/>
                </a:lnSpc>
                <a:spcBef>
                  <a:spcPct val="0"/>
                </a:spcBef>
                <a:spcAft>
                  <a:spcPct val="0"/>
                </a:spcAft>
                <a:buClrTx/>
                <a:buSzTx/>
                <a:buFontTx/>
                <a:buNone/>
                <a:tabLst/>
                <a:defRPr/>
              </a:pPr>
              <a:t>23</a:t>
            </a:fld>
            <a:endParaRPr kumimoji="1" lang="ja-JP" altLang="en-US" sz="1200" b="0" i="0" u="none" strike="noStrike" kern="1200" cap="none" spc="0" normalizeH="0" baseline="0" noProof="0">
              <a:ln>
                <a:noFill/>
              </a:ln>
              <a:solidFill>
                <a:prstClr val="black"/>
              </a:solidFill>
              <a:effectLst/>
              <a:uLnTx/>
              <a:uFillTx/>
              <a:latin typeface="Arial" panose="020B0604020202020204" pitchFamily="34" charset="0"/>
              <a:ea typeface="ＭＳ Ｐゴシック" panose="020B0600070205080204" pitchFamily="50" charset="-128"/>
              <a:cs typeface="+mn-cs"/>
            </a:endParaRPr>
          </a:p>
        </p:txBody>
      </p:sp>
    </p:spTree>
    <p:extLst>
      <p:ext uri="{BB962C8B-B14F-4D97-AF65-F5344CB8AC3E}">
        <p14:creationId xmlns:p14="http://schemas.microsoft.com/office/powerpoint/2010/main" val="40862601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63CF62-251D-BDB1-6382-C2457A9CB6FC}"/>
            </a:ext>
          </a:extLst>
        </p:cNvPr>
        <p:cNvGrpSpPr/>
        <p:nvPr/>
      </p:nvGrpSpPr>
      <p:grpSpPr>
        <a:xfrm>
          <a:off x="0" y="0"/>
          <a:ext cx="0" cy="0"/>
          <a:chOff x="0" y="0"/>
          <a:chExt cx="0" cy="0"/>
        </a:xfrm>
      </p:grpSpPr>
      <p:sp>
        <p:nvSpPr>
          <p:cNvPr id="4098" name="スライド イメージ プレースホルダ 1">
            <a:extLst>
              <a:ext uri="{FF2B5EF4-FFF2-40B4-BE49-F238E27FC236}">
                <a16:creationId xmlns:a16="http://schemas.microsoft.com/office/drawing/2014/main" id="{A02C22EB-6D9C-29E3-0D89-BB2228C25674}"/>
              </a:ext>
            </a:extLst>
          </p:cNvPr>
          <p:cNvSpPr>
            <a:spLocks noGrp="1" noRot="1" noChangeAspect="1" noTextEdit="1"/>
          </p:cNvSpPr>
          <p:nvPr>
            <p:ph type="sldImg"/>
          </p:nvPr>
        </p:nvSpPr>
        <p:spPr bwMode="auto">
          <a:xfrm>
            <a:off x="1190625" y="1252538"/>
            <a:ext cx="4508500" cy="33813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4099" name="ノート プレースホルダ 2">
            <a:extLst>
              <a:ext uri="{FF2B5EF4-FFF2-40B4-BE49-F238E27FC236}">
                <a16:creationId xmlns:a16="http://schemas.microsoft.com/office/drawing/2014/main" id="{81FED34F-9B49-904A-1C1D-728704302F9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
        <p:nvSpPr>
          <p:cNvPr id="4100" name="スライド番号プレースホルダ 3">
            <a:extLst>
              <a:ext uri="{FF2B5EF4-FFF2-40B4-BE49-F238E27FC236}">
                <a16:creationId xmlns:a16="http://schemas.microsoft.com/office/drawing/2014/main" id="{3340DF52-C91A-F368-63BE-3311C8C85BE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56546" indent="-290979">
              <a:defRPr kumimoji="1">
                <a:solidFill>
                  <a:schemeClr val="tx1"/>
                </a:solidFill>
                <a:latin typeface="Arial" panose="020B0604020202020204" pitchFamily="34" charset="0"/>
                <a:ea typeface="ＭＳ Ｐゴシック" panose="020B0600070205080204" pitchFamily="50" charset="-128"/>
              </a:defRPr>
            </a:lvl2pPr>
            <a:lvl3pPr marL="1163917" indent="-232783">
              <a:defRPr kumimoji="1">
                <a:solidFill>
                  <a:schemeClr val="tx1"/>
                </a:solidFill>
                <a:latin typeface="Arial" panose="020B0604020202020204" pitchFamily="34" charset="0"/>
                <a:ea typeface="ＭＳ Ｐゴシック" panose="020B0600070205080204" pitchFamily="50" charset="-128"/>
              </a:defRPr>
            </a:lvl3pPr>
            <a:lvl4pPr marL="1629484" indent="-232783">
              <a:defRPr kumimoji="1">
                <a:solidFill>
                  <a:schemeClr val="tx1"/>
                </a:solidFill>
                <a:latin typeface="Arial" panose="020B0604020202020204" pitchFamily="34" charset="0"/>
                <a:ea typeface="ＭＳ Ｐゴシック" panose="020B0600070205080204" pitchFamily="50" charset="-128"/>
              </a:defRPr>
            </a:lvl4pPr>
            <a:lvl5pPr marL="2095050" indent="-232783">
              <a:defRPr kumimoji="1">
                <a:solidFill>
                  <a:schemeClr val="tx1"/>
                </a:solidFill>
                <a:latin typeface="Arial" panose="020B0604020202020204" pitchFamily="34" charset="0"/>
                <a:ea typeface="ＭＳ Ｐゴシック" panose="020B0600070205080204" pitchFamily="50" charset="-128"/>
              </a:defRPr>
            </a:lvl5pPr>
            <a:lvl6pPr marL="2560617"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026184"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91751"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957317"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r" defTabSz="931134" rtl="0" eaLnBrk="1" fontAlgn="base" latinLnBrk="0" hangingPunct="1">
              <a:lnSpc>
                <a:spcPct val="100000"/>
              </a:lnSpc>
              <a:spcBef>
                <a:spcPct val="0"/>
              </a:spcBef>
              <a:spcAft>
                <a:spcPct val="0"/>
              </a:spcAft>
              <a:buClrTx/>
              <a:buSzTx/>
              <a:buFontTx/>
              <a:buNone/>
              <a:tabLst/>
              <a:defRPr/>
            </a:pPr>
            <a:fld id="{FDCEBC09-CBB2-4156-83C7-17B18370A3E2}" type="slidenum">
              <a:rPr kumimoji="1" lang="ja-JP" altLang="en-US" sz="1200" b="0" i="0" u="none" strike="noStrike" kern="1200" cap="none" spc="0" normalizeH="0" baseline="0" noProof="0">
                <a:ln>
                  <a:noFill/>
                </a:ln>
                <a:solidFill>
                  <a:prstClr val="black"/>
                </a:solidFill>
                <a:effectLst/>
                <a:uLnTx/>
                <a:uFillTx/>
                <a:latin typeface="Arial" panose="020B0604020202020204" pitchFamily="34" charset="0"/>
                <a:ea typeface="ＭＳ Ｐゴシック" panose="020B0600070205080204" pitchFamily="50" charset="-128"/>
                <a:cs typeface="+mn-cs"/>
              </a:rPr>
              <a:pPr marL="0" marR="0" lvl="0" indent="0" algn="r" defTabSz="931134" rtl="0" eaLnBrk="1" fontAlgn="base" latinLnBrk="0" hangingPunct="1">
                <a:lnSpc>
                  <a:spcPct val="100000"/>
                </a:lnSpc>
                <a:spcBef>
                  <a:spcPct val="0"/>
                </a:spcBef>
                <a:spcAft>
                  <a:spcPct val="0"/>
                </a:spcAft>
                <a:buClrTx/>
                <a:buSzTx/>
                <a:buFontTx/>
                <a:buNone/>
                <a:tabLst/>
                <a:defRPr/>
              </a:pPr>
              <a:t>24</a:t>
            </a:fld>
            <a:endParaRPr kumimoji="1" lang="ja-JP" altLang="en-US" sz="1200" b="0" i="0" u="none" strike="noStrike" kern="1200" cap="none" spc="0" normalizeH="0" baseline="0" noProof="0">
              <a:ln>
                <a:noFill/>
              </a:ln>
              <a:solidFill>
                <a:prstClr val="black"/>
              </a:solidFill>
              <a:effectLst/>
              <a:uLnTx/>
              <a:uFillTx/>
              <a:latin typeface="Arial" panose="020B0604020202020204" pitchFamily="34" charset="0"/>
              <a:ea typeface="ＭＳ Ｐゴシック" panose="020B0600070205080204" pitchFamily="50" charset="-128"/>
              <a:cs typeface="+mn-cs"/>
            </a:endParaRPr>
          </a:p>
        </p:txBody>
      </p:sp>
    </p:spTree>
    <p:extLst>
      <p:ext uri="{BB962C8B-B14F-4D97-AF65-F5344CB8AC3E}">
        <p14:creationId xmlns:p14="http://schemas.microsoft.com/office/powerpoint/2010/main" val="217487566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62EC62-590F-1A70-603E-47B9B4F70236}"/>
            </a:ext>
          </a:extLst>
        </p:cNvPr>
        <p:cNvGrpSpPr/>
        <p:nvPr/>
      </p:nvGrpSpPr>
      <p:grpSpPr>
        <a:xfrm>
          <a:off x="0" y="0"/>
          <a:ext cx="0" cy="0"/>
          <a:chOff x="0" y="0"/>
          <a:chExt cx="0" cy="0"/>
        </a:xfrm>
      </p:grpSpPr>
      <p:sp>
        <p:nvSpPr>
          <p:cNvPr id="4098" name="スライド イメージ プレースホルダ 1">
            <a:extLst>
              <a:ext uri="{FF2B5EF4-FFF2-40B4-BE49-F238E27FC236}">
                <a16:creationId xmlns:a16="http://schemas.microsoft.com/office/drawing/2014/main" id="{A65E3590-987C-9E82-38F5-C3F81E2414D1}"/>
              </a:ext>
            </a:extLst>
          </p:cNvPr>
          <p:cNvSpPr>
            <a:spLocks noGrp="1" noRot="1" noChangeAspect="1" noTextEdit="1"/>
          </p:cNvSpPr>
          <p:nvPr>
            <p:ph type="sldImg"/>
          </p:nvPr>
        </p:nvSpPr>
        <p:spPr bwMode="auto">
          <a:xfrm>
            <a:off x="1190625" y="1252538"/>
            <a:ext cx="4508500" cy="33813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4099" name="ノート プレースホルダ 2">
            <a:extLst>
              <a:ext uri="{FF2B5EF4-FFF2-40B4-BE49-F238E27FC236}">
                <a16:creationId xmlns:a16="http://schemas.microsoft.com/office/drawing/2014/main" id="{11F3FC52-E7FE-C798-532A-B22CE32CCD0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
        <p:nvSpPr>
          <p:cNvPr id="4100" name="スライド番号プレースホルダ 3">
            <a:extLst>
              <a:ext uri="{FF2B5EF4-FFF2-40B4-BE49-F238E27FC236}">
                <a16:creationId xmlns:a16="http://schemas.microsoft.com/office/drawing/2014/main" id="{7E16961F-AF0E-B1E7-ECE8-07E2ED78D60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56546" indent="-290979">
              <a:defRPr kumimoji="1">
                <a:solidFill>
                  <a:schemeClr val="tx1"/>
                </a:solidFill>
                <a:latin typeface="Arial" panose="020B0604020202020204" pitchFamily="34" charset="0"/>
                <a:ea typeface="ＭＳ Ｐゴシック" panose="020B0600070205080204" pitchFamily="50" charset="-128"/>
              </a:defRPr>
            </a:lvl2pPr>
            <a:lvl3pPr marL="1163917" indent="-232783">
              <a:defRPr kumimoji="1">
                <a:solidFill>
                  <a:schemeClr val="tx1"/>
                </a:solidFill>
                <a:latin typeface="Arial" panose="020B0604020202020204" pitchFamily="34" charset="0"/>
                <a:ea typeface="ＭＳ Ｐゴシック" panose="020B0600070205080204" pitchFamily="50" charset="-128"/>
              </a:defRPr>
            </a:lvl3pPr>
            <a:lvl4pPr marL="1629484" indent="-232783">
              <a:defRPr kumimoji="1">
                <a:solidFill>
                  <a:schemeClr val="tx1"/>
                </a:solidFill>
                <a:latin typeface="Arial" panose="020B0604020202020204" pitchFamily="34" charset="0"/>
                <a:ea typeface="ＭＳ Ｐゴシック" panose="020B0600070205080204" pitchFamily="50" charset="-128"/>
              </a:defRPr>
            </a:lvl4pPr>
            <a:lvl5pPr marL="2095050" indent="-232783">
              <a:defRPr kumimoji="1">
                <a:solidFill>
                  <a:schemeClr val="tx1"/>
                </a:solidFill>
                <a:latin typeface="Arial" panose="020B0604020202020204" pitchFamily="34" charset="0"/>
                <a:ea typeface="ＭＳ Ｐゴシック" panose="020B0600070205080204" pitchFamily="50" charset="-128"/>
              </a:defRPr>
            </a:lvl5pPr>
            <a:lvl6pPr marL="2560617"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026184"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91751"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957317"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r" defTabSz="931134" rtl="0" eaLnBrk="1" fontAlgn="base" latinLnBrk="0" hangingPunct="1">
              <a:lnSpc>
                <a:spcPct val="100000"/>
              </a:lnSpc>
              <a:spcBef>
                <a:spcPct val="0"/>
              </a:spcBef>
              <a:spcAft>
                <a:spcPct val="0"/>
              </a:spcAft>
              <a:buClrTx/>
              <a:buSzTx/>
              <a:buFontTx/>
              <a:buNone/>
              <a:tabLst/>
              <a:defRPr/>
            </a:pPr>
            <a:fld id="{FDCEBC09-CBB2-4156-83C7-17B18370A3E2}" type="slidenum">
              <a:rPr kumimoji="1" lang="ja-JP" altLang="en-US" sz="1200" b="0" i="0" u="none" strike="noStrike" kern="1200" cap="none" spc="0" normalizeH="0" baseline="0" noProof="0">
                <a:ln>
                  <a:noFill/>
                </a:ln>
                <a:solidFill>
                  <a:prstClr val="black"/>
                </a:solidFill>
                <a:effectLst/>
                <a:uLnTx/>
                <a:uFillTx/>
                <a:latin typeface="Arial" panose="020B0604020202020204" pitchFamily="34" charset="0"/>
                <a:ea typeface="ＭＳ Ｐゴシック" panose="020B0600070205080204" pitchFamily="50" charset="-128"/>
                <a:cs typeface="+mn-cs"/>
              </a:rPr>
              <a:pPr marL="0" marR="0" lvl="0" indent="0" algn="r" defTabSz="931134" rtl="0" eaLnBrk="1" fontAlgn="base" latinLnBrk="0" hangingPunct="1">
                <a:lnSpc>
                  <a:spcPct val="100000"/>
                </a:lnSpc>
                <a:spcBef>
                  <a:spcPct val="0"/>
                </a:spcBef>
                <a:spcAft>
                  <a:spcPct val="0"/>
                </a:spcAft>
                <a:buClrTx/>
                <a:buSzTx/>
                <a:buFontTx/>
                <a:buNone/>
                <a:tabLst/>
                <a:defRPr/>
              </a:pPr>
              <a:t>25</a:t>
            </a:fld>
            <a:endParaRPr kumimoji="1" lang="ja-JP" altLang="en-US" sz="1200" b="0" i="0" u="none" strike="noStrike" kern="1200" cap="none" spc="0" normalizeH="0" baseline="0" noProof="0">
              <a:ln>
                <a:noFill/>
              </a:ln>
              <a:solidFill>
                <a:prstClr val="black"/>
              </a:solidFill>
              <a:effectLst/>
              <a:uLnTx/>
              <a:uFillTx/>
              <a:latin typeface="Arial" panose="020B0604020202020204" pitchFamily="34" charset="0"/>
              <a:ea typeface="ＭＳ Ｐゴシック" panose="020B0600070205080204" pitchFamily="50" charset="-128"/>
              <a:cs typeface="+mn-cs"/>
            </a:endParaRPr>
          </a:p>
        </p:txBody>
      </p:sp>
    </p:spTree>
    <p:extLst>
      <p:ext uri="{BB962C8B-B14F-4D97-AF65-F5344CB8AC3E}">
        <p14:creationId xmlns:p14="http://schemas.microsoft.com/office/powerpoint/2010/main" val="106959474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0BA2A6-D853-A441-4F48-3B09F1DE2C4F}"/>
            </a:ext>
          </a:extLst>
        </p:cNvPr>
        <p:cNvGrpSpPr/>
        <p:nvPr/>
      </p:nvGrpSpPr>
      <p:grpSpPr>
        <a:xfrm>
          <a:off x="0" y="0"/>
          <a:ext cx="0" cy="0"/>
          <a:chOff x="0" y="0"/>
          <a:chExt cx="0" cy="0"/>
        </a:xfrm>
      </p:grpSpPr>
      <p:sp>
        <p:nvSpPr>
          <p:cNvPr id="4098" name="スライド イメージ プレースホルダ 1">
            <a:extLst>
              <a:ext uri="{FF2B5EF4-FFF2-40B4-BE49-F238E27FC236}">
                <a16:creationId xmlns:a16="http://schemas.microsoft.com/office/drawing/2014/main" id="{3BBAAF24-4EEA-0966-B77D-6EFF041FD7B6}"/>
              </a:ext>
            </a:extLst>
          </p:cNvPr>
          <p:cNvSpPr>
            <a:spLocks noGrp="1" noRot="1" noChangeAspect="1" noTextEdit="1"/>
          </p:cNvSpPr>
          <p:nvPr>
            <p:ph type="sldImg"/>
          </p:nvPr>
        </p:nvSpPr>
        <p:spPr bwMode="auto">
          <a:xfrm>
            <a:off x="1190625" y="1252538"/>
            <a:ext cx="4508500" cy="33813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4099" name="ノート プレースホルダ 2">
            <a:extLst>
              <a:ext uri="{FF2B5EF4-FFF2-40B4-BE49-F238E27FC236}">
                <a16:creationId xmlns:a16="http://schemas.microsoft.com/office/drawing/2014/main" id="{58E70974-E3ED-0861-62AA-3B0E81D6C31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
        <p:nvSpPr>
          <p:cNvPr id="4100" name="スライド番号プレースホルダ 3">
            <a:extLst>
              <a:ext uri="{FF2B5EF4-FFF2-40B4-BE49-F238E27FC236}">
                <a16:creationId xmlns:a16="http://schemas.microsoft.com/office/drawing/2014/main" id="{FAA6F936-023A-F903-F799-0682D0C9090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56546" indent="-290979">
              <a:defRPr kumimoji="1">
                <a:solidFill>
                  <a:schemeClr val="tx1"/>
                </a:solidFill>
                <a:latin typeface="Arial" panose="020B0604020202020204" pitchFamily="34" charset="0"/>
                <a:ea typeface="ＭＳ Ｐゴシック" panose="020B0600070205080204" pitchFamily="50" charset="-128"/>
              </a:defRPr>
            </a:lvl2pPr>
            <a:lvl3pPr marL="1163917" indent="-232783">
              <a:defRPr kumimoji="1">
                <a:solidFill>
                  <a:schemeClr val="tx1"/>
                </a:solidFill>
                <a:latin typeface="Arial" panose="020B0604020202020204" pitchFamily="34" charset="0"/>
                <a:ea typeface="ＭＳ Ｐゴシック" panose="020B0600070205080204" pitchFamily="50" charset="-128"/>
              </a:defRPr>
            </a:lvl3pPr>
            <a:lvl4pPr marL="1629484" indent="-232783">
              <a:defRPr kumimoji="1">
                <a:solidFill>
                  <a:schemeClr val="tx1"/>
                </a:solidFill>
                <a:latin typeface="Arial" panose="020B0604020202020204" pitchFamily="34" charset="0"/>
                <a:ea typeface="ＭＳ Ｐゴシック" panose="020B0600070205080204" pitchFamily="50" charset="-128"/>
              </a:defRPr>
            </a:lvl4pPr>
            <a:lvl5pPr marL="2095050" indent="-232783">
              <a:defRPr kumimoji="1">
                <a:solidFill>
                  <a:schemeClr val="tx1"/>
                </a:solidFill>
                <a:latin typeface="Arial" panose="020B0604020202020204" pitchFamily="34" charset="0"/>
                <a:ea typeface="ＭＳ Ｐゴシック" panose="020B0600070205080204" pitchFamily="50" charset="-128"/>
              </a:defRPr>
            </a:lvl5pPr>
            <a:lvl6pPr marL="2560617"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026184"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91751"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957317"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r" defTabSz="931134" rtl="0" eaLnBrk="1" fontAlgn="base" latinLnBrk="0" hangingPunct="1">
              <a:lnSpc>
                <a:spcPct val="100000"/>
              </a:lnSpc>
              <a:spcBef>
                <a:spcPct val="0"/>
              </a:spcBef>
              <a:spcAft>
                <a:spcPct val="0"/>
              </a:spcAft>
              <a:buClrTx/>
              <a:buSzTx/>
              <a:buFontTx/>
              <a:buNone/>
              <a:tabLst/>
              <a:defRPr/>
            </a:pPr>
            <a:fld id="{FDCEBC09-CBB2-4156-83C7-17B18370A3E2}" type="slidenum">
              <a:rPr kumimoji="1" lang="ja-JP" altLang="en-US" sz="1200" b="0" i="0" u="none" strike="noStrike" kern="1200" cap="none" spc="0" normalizeH="0" baseline="0" noProof="0">
                <a:ln>
                  <a:noFill/>
                </a:ln>
                <a:solidFill>
                  <a:prstClr val="black"/>
                </a:solidFill>
                <a:effectLst/>
                <a:uLnTx/>
                <a:uFillTx/>
                <a:latin typeface="Arial" panose="020B0604020202020204" pitchFamily="34" charset="0"/>
                <a:ea typeface="ＭＳ Ｐゴシック" panose="020B0600070205080204" pitchFamily="50" charset="-128"/>
                <a:cs typeface="+mn-cs"/>
              </a:rPr>
              <a:pPr marL="0" marR="0" lvl="0" indent="0" algn="r" defTabSz="931134" rtl="0" eaLnBrk="1" fontAlgn="base" latinLnBrk="0" hangingPunct="1">
                <a:lnSpc>
                  <a:spcPct val="100000"/>
                </a:lnSpc>
                <a:spcBef>
                  <a:spcPct val="0"/>
                </a:spcBef>
                <a:spcAft>
                  <a:spcPct val="0"/>
                </a:spcAft>
                <a:buClrTx/>
                <a:buSzTx/>
                <a:buFontTx/>
                <a:buNone/>
                <a:tabLst/>
                <a:defRPr/>
              </a:pPr>
              <a:t>26</a:t>
            </a:fld>
            <a:endParaRPr kumimoji="1" lang="ja-JP" altLang="en-US" sz="1200" b="0" i="0" u="none" strike="noStrike" kern="1200" cap="none" spc="0" normalizeH="0" baseline="0" noProof="0">
              <a:ln>
                <a:noFill/>
              </a:ln>
              <a:solidFill>
                <a:prstClr val="black"/>
              </a:solidFill>
              <a:effectLst/>
              <a:uLnTx/>
              <a:uFillTx/>
              <a:latin typeface="Arial" panose="020B0604020202020204" pitchFamily="34" charset="0"/>
              <a:ea typeface="ＭＳ Ｐゴシック" panose="020B0600070205080204" pitchFamily="50" charset="-128"/>
              <a:cs typeface="+mn-cs"/>
            </a:endParaRPr>
          </a:p>
        </p:txBody>
      </p:sp>
    </p:spTree>
    <p:extLst>
      <p:ext uri="{BB962C8B-B14F-4D97-AF65-F5344CB8AC3E}">
        <p14:creationId xmlns:p14="http://schemas.microsoft.com/office/powerpoint/2010/main" val="234732454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43121B-FCC4-C65A-14F5-D5B8CB80D070}"/>
            </a:ext>
          </a:extLst>
        </p:cNvPr>
        <p:cNvGrpSpPr/>
        <p:nvPr/>
      </p:nvGrpSpPr>
      <p:grpSpPr>
        <a:xfrm>
          <a:off x="0" y="0"/>
          <a:ext cx="0" cy="0"/>
          <a:chOff x="0" y="0"/>
          <a:chExt cx="0" cy="0"/>
        </a:xfrm>
      </p:grpSpPr>
      <p:sp>
        <p:nvSpPr>
          <p:cNvPr id="4098" name="スライド イメージ プレースホルダ 1">
            <a:extLst>
              <a:ext uri="{FF2B5EF4-FFF2-40B4-BE49-F238E27FC236}">
                <a16:creationId xmlns:a16="http://schemas.microsoft.com/office/drawing/2014/main" id="{CA61D9CF-B0C9-9BA9-A65B-F464B368F88D}"/>
              </a:ext>
            </a:extLst>
          </p:cNvPr>
          <p:cNvSpPr>
            <a:spLocks noGrp="1" noRot="1" noChangeAspect="1" noTextEdit="1"/>
          </p:cNvSpPr>
          <p:nvPr>
            <p:ph type="sldImg"/>
          </p:nvPr>
        </p:nvSpPr>
        <p:spPr bwMode="auto">
          <a:xfrm>
            <a:off x="1190625" y="1252538"/>
            <a:ext cx="4508500" cy="33813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4099" name="ノート プレースホルダ 2">
            <a:extLst>
              <a:ext uri="{FF2B5EF4-FFF2-40B4-BE49-F238E27FC236}">
                <a16:creationId xmlns:a16="http://schemas.microsoft.com/office/drawing/2014/main" id="{6EEF46E0-D827-B34C-B120-A8BAC18C434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
        <p:nvSpPr>
          <p:cNvPr id="4100" name="スライド番号プレースホルダ 3">
            <a:extLst>
              <a:ext uri="{FF2B5EF4-FFF2-40B4-BE49-F238E27FC236}">
                <a16:creationId xmlns:a16="http://schemas.microsoft.com/office/drawing/2014/main" id="{C4712559-86AF-BC9F-28CA-6BF3042D80F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56546" indent="-290979">
              <a:defRPr kumimoji="1">
                <a:solidFill>
                  <a:schemeClr val="tx1"/>
                </a:solidFill>
                <a:latin typeface="Arial" panose="020B0604020202020204" pitchFamily="34" charset="0"/>
                <a:ea typeface="ＭＳ Ｐゴシック" panose="020B0600070205080204" pitchFamily="50" charset="-128"/>
              </a:defRPr>
            </a:lvl2pPr>
            <a:lvl3pPr marL="1163917" indent="-232783">
              <a:defRPr kumimoji="1">
                <a:solidFill>
                  <a:schemeClr val="tx1"/>
                </a:solidFill>
                <a:latin typeface="Arial" panose="020B0604020202020204" pitchFamily="34" charset="0"/>
                <a:ea typeface="ＭＳ Ｐゴシック" panose="020B0600070205080204" pitchFamily="50" charset="-128"/>
              </a:defRPr>
            </a:lvl3pPr>
            <a:lvl4pPr marL="1629484" indent="-232783">
              <a:defRPr kumimoji="1">
                <a:solidFill>
                  <a:schemeClr val="tx1"/>
                </a:solidFill>
                <a:latin typeface="Arial" panose="020B0604020202020204" pitchFamily="34" charset="0"/>
                <a:ea typeface="ＭＳ Ｐゴシック" panose="020B0600070205080204" pitchFamily="50" charset="-128"/>
              </a:defRPr>
            </a:lvl4pPr>
            <a:lvl5pPr marL="2095050" indent="-232783">
              <a:defRPr kumimoji="1">
                <a:solidFill>
                  <a:schemeClr val="tx1"/>
                </a:solidFill>
                <a:latin typeface="Arial" panose="020B0604020202020204" pitchFamily="34" charset="0"/>
                <a:ea typeface="ＭＳ Ｐゴシック" panose="020B0600070205080204" pitchFamily="50" charset="-128"/>
              </a:defRPr>
            </a:lvl5pPr>
            <a:lvl6pPr marL="2560617"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026184"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91751"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957317"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r" defTabSz="931134" rtl="0" eaLnBrk="1" fontAlgn="base" latinLnBrk="0" hangingPunct="1">
              <a:lnSpc>
                <a:spcPct val="100000"/>
              </a:lnSpc>
              <a:spcBef>
                <a:spcPct val="0"/>
              </a:spcBef>
              <a:spcAft>
                <a:spcPct val="0"/>
              </a:spcAft>
              <a:buClrTx/>
              <a:buSzTx/>
              <a:buFontTx/>
              <a:buNone/>
              <a:tabLst/>
              <a:defRPr/>
            </a:pPr>
            <a:fld id="{FDCEBC09-CBB2-4156-83C7-17B18370A3E2}" type="slidenum">
              <a:rPr kumimoji="1" lang="ja-JP" altLang="en-US" sz="1200" b="0" i="0" u="none" strike="noStrike" kern="1200" cap="none" spc="0" normalizeH="0" baseline="0" noProof="0">
                <a:ln>
                  <a:noFill/>
                </a:ln>
                <a:solidFill>
                  <a:prstClr val="black"/>
                </a:solidFill>
                <a:effectLst/>
                <a:uLnTx/>
                <a:uFillTx/>
                <a:latin typeface="Arial" panose="020B0604020202020204" pitchFamily="34" charset="0"/>
                <a:ea typeface="ＭＳ Ｐゴシック" panose="020B0600070205080204" pitchFamily="50" charset="-128"/>
                <a:cs typeface="+mn-cs"/>
              </a:rPr>
              <a:pPr marL="0" marR="0" lvl="0" indent="0" algn="r" defTabSz="931134" rtl="0" eaLnBrk="1" fontAlgn="base" latinLnBrk="0" hangingPunct="1">
                <a:lnSpc>
                  <a:spcPct val="100000"/>
                </a:lnSpc>
                <a:spcBef>
                  <a:spcPct val="0"/>
                </a:spcBef>
                <a:spcAft>
                  <a:spcPct val="0"/>
                </a:spcAft>
                <a:buClrTx/>
                <a:buSzTx/>
                <a:buFontTx/>
                <a:buNone/>
                <a:tabLst/>
                <a:defRPr/>
              </a:pPr>
              <a:t>27</a:t>
            </a:fld>
            <a:endParaRPr kumimoji="1" lang="ja-JP" altLang="en-US" sz="1200" b="0" i="0" u="none" strike="noStrike" kern="1200" cap="none" spc="0" normalizeH="0" baseline="0" noProof="0">
              <a:ln>
                <a:noFill/>
              </a:ln>
              <a:solidFill>
                <a:prstClr val="black"/>
              </a:solidFill>
              <a:effectLst/>
              <a:uLnTx/>
              <a:uFillTx/>
              <a:latin typeface="Arial" panose="020B0604020202020204" pitchFamily="34" charset="0"/>
              <a:ea typeface="ＭＳ Ｐゴシック" panose="020B0600070205080204" pitchFamily="50" charset="-128"/>
              <a:cs typeface="+mn-cs"/>
            </a:endParaRPr>
          </a:p>
        </p:txBody>
      </p:sp>
    </p:spTree>
    <p:extLst>
      <p:ext uri="{BB962C8B-B14F-4D97-AF65-F5344CB8AC3E}">
        <p14:creationId xmlns:p14="http://schemas.microsoft.com/office/powerpoint/2010/main" val="251198072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A6B7FD-94F6-D041-5DAA-6DE83FF8DCB7}"/>
            </a:ext>
          </a:extLst>
        </p:cNvPr>
        <p:cNvGrpSpPr/>
        <p:nvPr/>
      </p:nvGrpSpPr>
      <p:grpSpPr>
        <a:xfrm>
          <a:off x="0" y="0"/>
          <a:ext cx="0" cy="0"/>
          <a:chOff x="0" y="0"/>
          <a:chExt cx="0" cy="0"/>
        </a:xfrm>
      </p:grpSpPr>
      <p:sp>
        <p:nvSpPr>
          <p:cNvPr id="4098" name="スライド イメージ プレースホルダ 1">
            <a:extLst>
              <a:ext uri="{FF2B5EF4-FFF2-40B4-BE49-F238E27FC236}">
                <a16:creationId xmlns:a16="http://schemas.microsoft.com/office/drawing/2014/main" id="{AECB2085-F78D-A56B-1DD7-AF6095B417EA}"/>
              </a:ext>
            </a:extLst>
          </p:cNvPr>
          <p:cNvSpPr>
            <a:spLocks noGrp="1" noRot="1" noChangeAspect="1" noTextEdit="1"/>
          </p:cNvSpPr>
          <p:nvPr>
            <p:ph type="sldImg"/>
          </p:nvPr>
        </p:nvSpPr>
        <p:spPr bwMode="auto">
          <a:xfrm>
            <a:off x="1190625" y="1252538"/>
            <a:ext cx="4508500" cy="33813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4099" name="ノート プレースホルダ 2">
            <a:extLst>
              <a:ext uri="{FF2B5EF4-FFF2-40B4-BE49-F238E27FC236}">
                <a16:creationId xmlns:a16="http://schemas.microsoft.com/office/drawing/2014/main" id="{FCACB680-417A-D8F3-2A71-7FF3C0E1F7B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
        <p:nvSpPr>
          <p:cNvPr id="4100" name="スライド番号プレースホルダ 3">
            <a:extLst>
              <a:ext uri="{FF2B5EF4-FFF2-40B4-BE49-F238E27FC236}">
                <a16:creationId xmlns:a16="http://schemas.microsoft.com/office/drawing/2014/main" id="{940962AE-6EE3-F14B-2D5A-9A49EF2D7D7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56546" indent="-290979">
              <a:defRPr kumimoji="1">
                <a:solidFill>
                  <a:schemeClr val="tx1"/>
                </a:solidFill>
                <a:latin typeface="Arial" panose="020B0604020202020204" pitchFamily="34" charset="0"/>
                <a:ea typeface="ＭＳ Ｐゴシック" panose="020B0600070205080204" pitchFamily="50" charset="-128"/>
              </a:defRPr>
            </a:lvl2pPr>
            <a:lvl3pPr marL="1163917" indent="-232783">
              <a:defRPr kumimoji="1">
                <a:solidFill>
                  <a:schemeClr val="tx1"/>
                </a:solidFill>
                <a:latin typeface="Arial" panose="020B0604020202020204" pitchFamily="34" charset="0"/>
                <a:ea typeface="ＭＳ Ｐゴシック" panose="020B0600070205080204" pitchFamily="50" charset="-128"/>
              </a:defRPr>
            </a:lvl3pPr>
            <a:lvl4pPr marL="1629484" indent="-232783">
              <a:defRPr kumimoji="1">
                <a:solidFill>
                  <a:schemeClr val="tx1"/>
                </a:solidFill>
                <a:latin typeface="Arial" panose="020B0604020202020204" pitchFamily="34" charset="0"/>
                <a:ea typeface="ＭＳ Ｐゴシック" panose="020B0600070205080204" pitchFamily="50" charset="-128"/>
              </a:defRPr>
            </a:lvl4pPr>
            <a:lvl5pPr marL="2095050" indent="-232783">
              <a:defRPr kumimoji="1">
                <a:solidFill>
                  <a:schemeClr val="tx1"/>
                </a:solidFill>
                <a:latin typeface="Arial" panose="020B0604020202020204" pitchFamily="34" charset="0"/>
                <a:ea typeface="ＭＳ Ｐゴシック" panose="020B0600070205080204" pitchFamily="50" charset="-128"/>
              </a:defRPr>
            </a:lvl5pPr>
            <a:lvl6pPr marL="2560617"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026184"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91751"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957317"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r" defTabSz="931134" rtl="0" eaLnBrk="1" fontAlgn="base" latinLnBrk="0" hangingPunct="1">
              <a:lnSpc>
                <a:spcPct val="100000"/>
              </a:lnSpc>
              <a:spcBef>
                <a:spcPct val="0"/>
              </a:spcBef>
              <a:spcAft>
                <a:spcPct val="0"/>
              </a:spcAft>
              <a:buClrTx/>
              <a:buSzTx/>
              <a:buFontTx/>
              <a:buNone/>
              <a:tabLst/>
              <a:defRPr/>
            </a:pPr>
            <a:fld id="{FDCEBC09-CBB2-4156-83C7-17B18370A3E2}" type="slidenum">
              <a:rPr kumimoji="1" lang="ja-JP" altLang="en-US" sz="1200" b="0" i="0" u="none" strike="noStrike" kern="1200" cap="none" spc="0" normalizeH="0" baseline="0" noProof="0">
                <a:ln>
                  <a:noFill/>
                </a:ln>
                <a:solidFill>
                  <a:prstClr val="black"/>
                </a:solidFill>
                <a:effectLst/>
                <a:uLnTx/>
                <a:uFillTx/>
                <a:latin typeface="Arial" panose="020B0604020202020204" pitchFamily="34" charset="0"/>
                <a:ea typeface="ＭＳ Ｐゴシック" panose="020B0600070205080204" pitchFamily="50" charset="-128"/>
                <a:cs typeface="+mn-cs"/>
              </a:rPr>
              <a:pPr marL="0" marR="0" lvl="0" indent="0" algn="r" defTabSz="931134" rtl="0" eaLnBrk="1" fontAlgn="base" latinLnBrk="0" hangingPunct="1">
                <a:lnSpc>
                  <a:spcPct val="100000"/>
                </a:lnSpc>
                <a:spcBef>
                  <a:spcPct val="0"/>
                </a:spcBef>
                <a:spcAft>
                  <a:spcPct val="0"/>
                </a:spcAft>
                <a:buClrTx/>
                <a:buSzTx/>
                <a:buFontTx/>
                <a:buNone/>
                <a:tabLst/>
                <a:defRPr/>
              </a:pPr>
              <a:t>28</a:t>
            </a:fld>
            <a:endParaRPr kumimoji="1" lang="ja-JP" altLang="en-US" sz="1200" b="0" i="0" u="none" strike="noStrike" kern="1200" cap="none" spc="0" normalizeH="0" baseline="0" noProof="0">
              <a:ln>
                <a:noFill/>
              </a:ln>
              <a:solidFill>
                <a:prstClr val="black"/>
              </a:solidFill>
              <a:effectLst/>
              <a:uLnTx/>
              <a:uFillTx/>
              <a:latin typeface="Arial" panose="020B0604020202020204" pitchFamily="34" charset="0"/>
              <a:ea typeface="ＭＳ Ｐゴシック" panose="020B0600070205080204" pitchFamily="50" charset="-128"/>
              <a:cs typeface="+mn-cs"/>
            </a:endParaRPr>
          </a:p>
        </p:txBody>
      </p:sp>
    </p:spTree>
    <p:extLst>
      <p:ext uri="{BB962C8B-B14F-4D97-AF65-F5344CB8AC3E}">
        <p14:creationId xmlns:p14="http://schemas.microsoft.com/office/powerpoint/2010/main" val="180759309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BC1ED8-FE0C-537D-6283-6E0DE3B67CE3}"/>
            </a:ext>
          </a:extLst>
        </p:cNvPr>
        <p:cNvGrpSpPr/>
        <p:nvPr/>
      </p:nvGrpSpPr>
      <p:grpSpPr>
        <a:xfrm>
          <a:off x="0" y="0"/>
          <a:ext cx="0" cy="0"/>
          <a:chOff x="0" y="0"/>
          <a:chExt cx="0" cy="0"/>
        </a:xfrm>
      </p:grpSpPr>
      <p:sp>
        <p:nvSpPr>
          <p:cNvPr id="4098" name="スライド イメージ プレースホルダ 1">
            <a:extLst>
              <a:ext uri="{FF2B5EF4-FFF2-40B4-BE49-F238E27FC236}">
                <a16:creationId xmlns:a16="http://schemas.microsoft.com/office/drawing/2014/main" id="{DAAFACD7-82E9-2F31-E45A-5CC21170FAA1}"/>
              </a:ext>
            </a:extLst>
          </p:cNvPr>
          <p:cNvSpPr>
            <a:spLocks noGrp="1" noRot="1" noChangeAspect="1" noTextEdit="1"/>
          </p:cNvSpPr>
          <p:nvPr>
            <p:ph type="sldImg"/>
          </p:nvPr>
        </p:nvSpPr>
        <p:spPr bwMode="auto">
          <a:xfrm>
            <a:off x="1190625" y="1252538"/>
            <a:ext cx="4508500" cy="33813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4099" name="ノート プレースホルダ 2">
            <a:extLst>
              <a:ext uri="{FF2B5EF4-FFF2-40B4-BE49-F238E27FC236}">
                <a16:creationId xmlns:a16="http://schemas.microsoft.com/office/drawing/2014/main" id="{2EC23F65-8C6F-F496-A2DF-DCD821B1E25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
        <p:nvSpPr>
          <p:cNvPr id="4100" name="スライド番号プレースホルダ 3">
            <a:extLst>
              <a:ext uri="{FF2B5EF4-FFF2-40B4-BE49-F238E27FC236}">
                <a16:creationId xmlns:a16="http://schemas.microsoft.com/office/drawing/2014/main" id="{93ED6E91-22F8-F88D-ABE9-A9138C45AE4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56546" indent="-290979">
              <a:defRPr kumimoji="1">
                <a:solidFill>
                  <a:schemeClr val="tx1"/>
                </a:solidFill>
                <a:latin typeface="Arial" panose="020B0604020202020204" pitchFamily="34" charset="0"/>
                <a:ea typeface="ＭＳ Ｐゴシック" panose="020B0600070205080204" pitchFamily="50" charset="-128"/>
              </a:defRPr>
            </a:lvl2pPr>
            <a:lvl3pPr marL="1163917" indent="-232783">
              <a:defRPr kumimoji="1">
                <a:solidFill>
                  <a:schemeClr val="tx1"/>
                </a:solidFill>
                <a:latin typeface="Arial" panose="020B0604020202020204" pitchFamily="34" charset="0"/>
                <a:ea typeface="ＭＳ Ｐゴシック" panose="020B0600070205080204" pitchFamily="50" charset="-128"/>
              </a:defRPr>
            </a:lvl3pPr>
            <a:lvl4pPr marL="1629484" indent="-232783">
              <a:defRPr kumimoji="1">
                <a:solidFill>
                  <a:schemeClr val="tx1"/>
                </a:solidFill>
                <a:latin typeface="Arial" panose="020B0604020202020204" pitchFamily="34" charset="0"/>
                <a:ea typeface="ＭＳ Ｐゴシック" panose="020B0600070205080204" pitchFamily="50" charset="-128"/>
              </a:defRPr>
            </a:lvl4pPr>
            <a:lvl5pPr marL="2095050" indent="-232783">
              <a:defRPr kumimoji="1">
                <a:solidFill>
                  <a:schemeClr val="tx1"/>
                </a:solidFill>
                <a:latin typeface="Arial" panose="020B0604020202020204" pitchFamily="34" charset="0"/>
                <a:ea typeface="ＭＳ Ｐゴシック" panose="020B0600070205080204" pitchFamily="50" charset="-128"/>
              </a:defRPr>
            </a:lvl5pPr>
            <a:lvl6pPr marL="2560617"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026184"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91751"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957317"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r" defTabSz="931134" rtl="0" eaLnBrk="1" fontAlgn="base" latinLnBrk="0" hangingPunct="1">
              <a:lnSpc>
                <a:spcPct val="100000"/>
              </a:lnSpc>
              <a:spcBef>
                <a:spcPct val="0"/>
              </a:spcBef>
              <a:spcAft>
                <a:spcPct val="0"/>
              </a:spcAft>
              <a:buClrTx/>
              <a:buSzTx/>
              <a:buFontTx/>
              <a:buNone/>
              <a:tabLst/>
              <a:defRPr/>
            </a:pPr>
            <a:fld id="{FDCEBC09-CBB2-4156-83C7-17B18370A3E2}" type="slidenum">
              <a:rPr kumimoji="1" lang="ja-JP" altLang="en-US" sz="1200" b="0" i="0" u="none" strike="noStrike" kern="1200" cap="none" spc="0" normalizeH="0" baseline="0" noProof="0">
                <a:ln>
                  <a:noFill/>
                </a:ln>
                <a:solidFill>
                  <a:prstClr val="black"/>
                </a:solidFill>
                <a:effectLst/>
                <a:uLnTx/>
                <a:uFillTx/>
                <a:latin typeface="Arial" panose="020B0604020202020204" pitchFamily="34" charset="0"/>
                <a:ea typeface="ＭＳ Ｐゴシック" panose="020B0600070205080204" pitchFamily="50" charset="-128"/>
                <a:cs typeface="+mn-cs"/>
              </a:rPr>
              <a:pPr marL="0" marR="0" lvl="0" indent="0" algn="r" defTabSz="931134" rtl="0" eaLnBrk="1" fontAlgn="base" latinLnBrk="0" hangingPunct="1">
                <a:lnSpc>
                  <a:spcPct val="100000"/>
                </a:lnSpc>
                <a:spcBef>
                  <a:spcPct val="0"/>
                </a:spcBef>
                <a:spcAft>
                  <a:spcPct val="0"/>
                </a:spcAft>
                <a:buClrTx/>
                <a:buSzTx/>
                <a:buFontTx/>
                <a:buNone/>
                <a:tabLst/>
                <a:defRPr/>
              </a:pPr>
              <a:t>29</a:t>
            </a:fld>
            <a:endParaRPr kumimoji="1" lang="ja-JP" altLang="en-US" sz="1200" b="0" i="0" u="none" strike="noStrike" kern="1200" cap="none" spc="0" normalizeH="0" baseline="0" noProof="0">
              <a:ln>
                <a:noFill/>
              </a:ln>
              <a:solidFill>
                <a:prstClr val="black"/>
              </a:solidFill>
              <a:effectLst/>
              <a:uLnTx/>
              <a:uFillTx/>
              <a:latin typeface="Arial" panose="020B0604020202020204" pitchFamily="34" charset="0"/>
              <a:ea typeface="ＭＳ Ｐゴシック" panose="020B0600070205080204" pitchFamily="50" charset="-128"/>
              <a:cs typeface="+mn-cs"/>
            </a:endParaRPr>
          </a:p>
        </p:txBody>
      </p:sp>
    </p:spTree>
    <p:extLst>
      <p:ext uri="{BB962C8B-B14F-4D97-AF65-F5344CB8AC3E}">
        <p14:creationId xmlns:p14="http://schemas.microsoft.com/office/powerpoint/2010/main" val="213594793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D1DEC5-2B5A-BEF0-9797-EB9AB1D4F55C}"/>
            </a:ext>
          </a:extLst>
        </p:cNvPr>
        <p:cNvGrpSpPr/>
        <p:nvPr/>
      </p:nvGrpSpPr>
      <p:grpSpPr>
        <a:xfrm>
          <a:off x="0" y="0"/>
          <a:ext cx="0" cy="0"/>
          <a:chOff x="0" y="0"/>
          <a:chExt cx="0" cy="0"/>
        </a:xfrm>
      </p:grpSpPr>
      <p:sp>
        <p:nvSpPr>
          <p:cNvPr id="4098" name="スライド イメージ プレースホルダ 1">
            <a:extLst>
              <a:ext uri="{FF2B5EF4-FFF2-40B4-BE49-F238E27FC236}">
                <a16:creationId xmlns:a16="http://schemas.microsoft.com/office/drawing/2014/main" id="{A5F8216E-7354-E206-7A13-7A9E293F3688}"/>
              </a:ext>
            </a:extLst>
          </p:cNvPr>
          <p:cNvSpPr>
            <a:spLocks noGrp="1" noRot="1" noChangeAspect="1" noTextEdit="1"/>
          </p:cNvSpPr>
          <p:nvPr>
            <p:ph type="sldImg"/>
          </p:nvPr>
        </p:nvSpPr>
        <p:spPr bwMode="auto">
          <a:xfrm>
            <a:off x="1190625" y="1252538"/>
            <a:ext cx="4508500" cy="33813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4099" name="ノート プレースホルダ 2">
            <a:extLst>
              <a:ext uri="{FF2B5EF4-FFF2-40B4-BE49-F238E27FC236}">
                <a16:creationId xmlns:a16="http://schemas.microsoft.com/office/drawing/2014/main" id="{C485568E-3C4E-6FED-A312-00CAF3CCF4F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
        <p:nvSpPr>
          <p:cNvPr id="4100" name="スライド番号プレースホルダ 3">
            <a:extLst>
              <a:ext uri="{FF2B5EF4-FFF2-40B4-BE49-F238E27FC236}">
                <a16:creationId xmlns:a16="http://schemas.microsoft.com/office/drawing/2014/main" id="{9C78EF8E-1469-BE4E-6E7C-F3FD69DC8D0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56546" indent="-290979">
              <a:defRPr kumimoji="1">
                <a:solidFill>
                  <a:schemeClr val="tx1"/>
                </a:solidFill>
                <a:latin typeface="Arial" panose="020B0604020202020204" pitchFamily="34" charset="0"/>
                <a:ea typeface="ＭＳ Ｐゴシック" panose="020B0600070205080204" pitchFamily="50" charset="-128"/>
              </a:defRPr>
            </a:lvl2pPr>
            <a:lvl3pPr marL="1163917" indent="-232783">
              <a:defRPr kumimoji="1">
                <a:solidFill>
                  <a:schemeClr val="tx1"/>
                </a:solidFill>
                <a:latin typeface="Arial" panose="020B0604020202020204" pitchFamily="34" charset="0"/>
                <a:ea typeface="ＭＳ Ｐゴシック" panose="020B0600070205080204" pitchFamily="50" charset="-128"/>
              </a:defRPr>
            </a:lvl3pPr>
            <a:lvl4pPr marL="1629484" indent="-232783">
              <a:defRPr kumimoji="1">
                <a:solidFill>
                  <a:schemeClr val="tx1"/>
                </a:solidFill>
                <a:latin typeface="Arial" panose="020B0604020202020204" pitchFamily="34" charset="0"/>
                <a:ea typeface="ＭＳ Ｐゴシック" panose="020B0600070205080204" pitchFamily="50" charset="-128"/>
              </a:defRPr>
            </a:lvl4pPr>
            <a:lvl5pPr marL="2095050" indent="-232783">
              <a:defRPr kumimoji="1">
                <a:solidFill>
                  <a:schemeClr val="tx1"/>
                </a:solidFill>
                <a:latin typeface="Arial" panose="020B0604020202020204" pitchFamily="34" charset="0"/>
                <a:ea typeface="ＭＳ Ｐゴシック" panose="020B0600070205080204" pitchFamily="50" charset="-128"/>
              </a:defRPr>
            </a:lvl5pPr>
            <a:lvl6pPr marL="2560617"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026184"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91751"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957317"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r" defTabSz="931134" rtl="0" eaLnBrk="1" fontAlgn="base" latinLnBrk="0" hangingPunct="1">
              <a:lnSpc>
                <a:spcPct val="100000"/>
              </a:lnSpc>
              <a:spcBef>
                <a:spcPct val="0"/>
              </a:spcBef>
              <a:spcAft>
                <a:spcPct val="0"/>
              </a:spcAft>
              <a:buClrTx/>
              <a:buSzTx/>
              <a:buFontTx/>
              <a:buNone/>
              <a:tabLst/>
              <a:defRPr/>
            </a:pPr>
            <a:fld id="{FDCEBC09-CBB2-4156-83C7-17B18370A3E2}" type="slidenum">
              <a:rPr kumimoji="1" lang="ja-JP" altLang="en-US" sz="1200" b="0" i="0" u="none" strike="noStrike" kern="1200" cap="none" spc="0" normalizeH="0" baseline="0" noProof="0">
                <a:ln>
                  <a:noFill/>
                </a:ln>
                <a:solidFill>
                  <a:prstClr val="black"/>
                </a:solidFill>
                <a:effectLst/>
                <a:uLnTx/>
                <a:uFillTx/>
                <a:latin typeface="Arial" panose="020B0604020202020204" pitchFamily="34" charset="0"/>
                <a:ea typeface="ＭＳ Ｐゴシック" panose="020B0600070205080204" pitchFamily="50" charset="-128"/>
                <a:cs typeface="+mn-cs"/>
              </a:rPr>
              <a:pPr marL="0" marR="0" lvl="0" indent="0" algn="r" defTabSz="931134" rtl="0" eaLnBrk="1" fontAlgn="base" latinLnBrk="0" hangingPunct="1">
                <a:lnSpc>
                  <a:spcPct val="100000"/>
                </a:lnSpc>
                <a:spcBef>
                  <a:spcPct val="0"/>
                </a:spcBef>
                <a:spcAft>
                  <a:spcPct val="0"/>
                </a:spcAft>
                <a:buClrTx/>
                <a:buSzTx/>
                <a:buFontTx/>
                <a:buNone/>
                <a:tabLst/>
                <a:defRPr/>
              </a:pPr>
              <a:t>30</a:t>
            </a:fld>
            <a:endParaRPr kumimoji="1" lang="ja-JP" altLang="en-US" sz="1200" b="0" i="0" u="none" strike="noStrike" kern="1200" cap="none" spc="0" normalizeH="0" baseline="0" noProof="0">
              <a:ln>
                <a:noFill/>
              </a:ln>
              <a:solidFill>
                <a:prstClr val="black"/>
              </a:solidFill>
              <a:effectLst/>
              <a:uLnTx/>
              <a:uFillTx/>
              <a:latin typeface="Arial" panose="020B0604020202020204" pitchFamily="34" charset="0"/>
              <a:ea typeface="ＭＳ Ｐゴシック" panose="020B0600070205080204" pitchFamily="50" charset="-128"/>
              <a:cs typeface="+mn-cs"/>
            </a:endParaRPr>
          </a:p>
        </p:txBody>
      </p:sp>
    </p:spTree>
    <p:extLst>
      <p:ext uri="{BB962C8B-B14F-4D97-AF65-F5344CB8AC3E}">
        <p14:creationId xmlns:p14="http://schemas.microsoft.com/office/powerpoint/2010/main" val="39336286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F213BC-8931-DBDE-F787-F6B6C3F106FA}"/>
            </a:ext>
          </a:extLst>
        </p:cNvPr>
        <p:cNvGrpSpPr/>
        <p:nvPr/>
      </p:nvGrpSpPr>
      <p:grpSpPr>
        <a:xfrm>
          <a:off x="0" y="0"/>
          <a:ext cx="0" cy="0"/>
          <a:chOff x="0" y="0"/>
          <a:chExt cx="0" cy="0"/>
        </a:xfrm>
      </p:grpSpPr>
      <p:sp>
        <p:nvSpPr>
          <p:cNvPr id="4098" name="スライド イメージ プレースホルダ 1">
            <a:extLst>
              <a:ext uri="{FF2B5EF4-FFF2-40B4-BE49-F238E27FC236}">
                <a16:creationId xmlns:a16="http://schemas.microsoft.com/office/drawing/2014/main" id="{E3D37FCE-5AEC-8B93-41CB-DB4D2CDD2787}"/>
              </a:ext>
            </a:extLst>
          </p:cNvPr>
          <p:cNvSpPr>
            <a:spLocks noGrp="1" noRot="1" noChangeAspect="1" noTextEdit="1"/>
          </p:cNvSpPr>
          <p:nvPr>
            <p:ph type="sldImg"/>
          </p:nvPr>
        </p:nvSpPr>
        <p:spPr bwMode="auto">
          <a:xfrm>
            <a:off x="1190625" y="1252538"/>
            <a:ext cx="4508500" cy="33813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4099" name="ノート プレースホルダ 2">
            <a:extLst>
              <a:ext uri="{FF2B5EF4-FFF2-40B4-BE49-F238E27FC236}">
                <a16:creationId xmlns:a16="http://schemas.microsoft.com/office/drawing/2014/main" id="{3150E085-E3FB-275D-953B-A7ECB3E94D2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
        <p:nvSpPr>
          <p:cNvPr id="4100" name="スライド番号プレースホルダ 3">
            <a:extLst>
              <a:ext uri="{FF2B5EF4-FFF2-40B4-BE49-F238E27FC236}">
                <a16:creationId xmlns:a16="http://schemas.microsoft.com/office/drawing/2014/main" id="{01F4FBBE-CE03-7397-427D-984B6285C47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56546" indent="-290979">
              <a:defRPr kumimoji="1">
                <a:solidFill>
                  <a:schemeClr val="tx1"/>
                </a:solidFill>
                <a:latin typeface="Arial" panose="020B0604020202020204" pitchFamily="34" charset="0"/>
                <a:ea typeface="ＭＳ Ｐゴシック" panose="020B0600070205080204" pitchFamily="50" charset="-128"/>
              </a:defRPr>
            </a:lvl2pPr>
            <a:lvl3pPr marL="1163917" indent="-232783">
              <a:defRPr kumimoji="1">
                <a:solidFill>
                  <a:schemeClr val="tx1"/>
                </a:solidFill>
                <a:latin typeface="Arial" panose="020B0604020202020204" pitchFamily="34" charset="0"/>
                <a:ea typeface="ＭＳ Ｐゴシック" panose="020B0600070205080204" pitchFamily="50" charset="-128"/>
              </a:defRPr>
            </a:lvl3pPr>
            <a:lvl4pPr marL="1629484" indent="-232783">
              <a:defRPr kumimoji="1">
                <a:solidFill>
                  <a:schemeClr val="tx1"/>
                </a:solidFill>
                <a:latin typeface="Arial" panose="020B0604020202020204" pitchFamily="34" charset="0"/>
                <a:ea typeface="ＭＳ Ｐゴシック" panose="020B0600070205080204" pitchFamily="50" charset="-128"/>
              </a:defRPr>
            </a:lvl4pPr>
            <a:lvl5pPr marL="2095050" indent="-232783">
              <a:defRPr kumimoji="1">
                <a:solidFill>
                  <a:schemeClr val="tx1"/>
                </a:solidFill>
                <a:latin typeface="Arial" panose="020B0604020202020204" pitchFamily="34" charset="0"/>
                <a:ea typeface="ＭＳ Ｐゴシック" panose="020B0600070205080204" pitchFamily="50" charset="-128"/>
              </a:defRPr>
            </a:lvl5pPr>
            <a:lvl6pPr marL="2560617"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026184"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91751"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957317"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defTabSz="931134" fontAlgn="base">
              <a:spcBef>
                <a:spcPct val="0"/>
              </a:spcBef>
              <a:spcAft>
                <a:spcPct val="0"/>
              </a:spcAft>
              <a:defRPr/>
            </a:pPr>
            <a:fld id="{FDCEBC09-CBB2-4156-83C7-17B18370A3E2}" type="slidenum">
              <a:rPr lang="ja-JP" altLang="en-US">
                <a:solidFill>
                  <a:prstClr val="black"/>
                </a:solidFill>
              </a:rPr>
              <a:pPr defTabSz="931134" fontAlgn="base">
                <a:spcBef>
                  <a:spcPct val="0"/>
                </a:spcBef>
                <a:spcAft>
                  <a:spcPct val="0"/>
                </a:spcAft>
                <a:defRPr/>
              </a:pPr>
              <a:t>4</a:t>
            </a:fld>
            <a:endParaRPr lang="ja-JP" altLang="en-US">
              <a:solidFill>
                <a:prstClr val="black"/>
              </a:solidFill>
            </a:endParaRPr>
          </a:p>
        </p:txBody>
      </p:sp>
    </p:spTree>
    <p:extLst>
      <p:ext uri="{BB962C8B-B14F-4D97-AF65-F5344CB8AC3E}">
        <p14:creationId xmlns:p14="http://schemas.microsoft.com/office/powerpoint/2010/main" val="301235290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9358E0-82ED-3244-9070-6A6C5B89EFF0}"/>
            </a:ext>
          </a:extLst>
        </p:cNvPr>
        <p:cNvGrpSpPr/>
        <p:nvPr/>
      </p:nvGrpSpPr>
      <p:grpSpPr>
        <a:xfrm>
          <a:off x="0" y="0"/>
          <a:ext cx="0" cy="0"/>
          <a:chOff x="0" y="0"/>
          <a:chExt cx="0" cy="0"/>
        </a:xfrm>
      </p:grpSpPr>
      <p:sp>
        <p:nvSpPr>
          <p:cNvPr id="4098" name="スライド イメージ プレースホルダ 1">
            <a:extLst>
              <a:ext uri="{FF2B5EF4-FFF2-40B4-BE49-F238E27FC236}">
                <a16:creationId xmlns:a16="http://schemas.microsoft.com/office/drawing/2014/main" id="{F1806642-4DEA-0DE7-692F-6956CD92A285}"/>
              </a:ext>
            </a:extLst>
          </p:cNvPr>
          <p:cNvSpPr>
            <a:spLocks noGrp="1" noRot="1" noChangeAspect="1" noTextEdit="1"/>
          </p:cNvSpPr>
          <p:nvPr>
            <p:ph type="sldImg"/>
          </p:nvPr>
        </p:nvSpPr>
        <p:spPr bwMode="auto">
          <a:xfrm>
            <a:off x="1190625" y="1252538"/>
            <a:ext cx="4508500" cy="33813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4099" name="ノート プレースホルダ 2">
            <a:extLst>
              <a:ext uri="{FF2B5EF4-FFF2-40B4-BE49-F238E27FC236}">
                <a16:creationId xmlns:a16="http://schemas.microsoft.com/office/drawing/2014/main" id="{39B544C5-6B52-1569-38B1-65CE1675D19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
        <p:nvSpPr>
          <p:cNvPr id="4100" name="スライド番号プレースホルダ 3">
            <a:extLst>
              <a:ext uri="{FF2B5EF4-FFF2-40B4-BE49-F238E27FC236}">
                <a16:creationId xmlns:a16="http://schemas.microsoft.com/office/drawing/2014/main" id="{4D611F8D-3605-F6BE-BE9D-CD597523160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56546" indent="-290979">
              <a:defRPr kumimoji="1">
                <a:solidFill>
                  <a:schemeClr val="tx1"/>
                </a:solidFill>
                <a:latin typeface="Arial" panose="020B0604020202020204" pitchFamily="34" charset="0"/>
                <a:ea typeface="ＭＳ Ｐゴシック" panose="020B0600070205080204" pitchFamily="50" charset="-128"/>
              </a:defRPr>
            </a:lvl2pPr>
            <a:lvl3pPr marL="1163917" indent="-232783">
              <a:defRPr kumimoji="1">
                <a:solidFill>
                  <a:schemeClr val="tx1"/>
                </a:solidFill>
                <a:latin typeface="Arial" panose="020B0604020202020204" pitchFamily="34" charset="0"/>
                <a:ea typeface="ＭＳ Ｐゴシック" panose="020B0600070205080204" pitchFamily="50" charset="-128"/>
              </a:defRPr>
            </a:lvl3pPr>
            <a:lvl4pPr marL="1629484" indent="-232783">
              <a:defRPr kumimoji="1">
                <a:solidFill>
                  <a:schemeClr val="tx1"/>
                </a:solidFill>
                <a:latin typeface="Arial" panose="020B0604020202020204" pitchFamily="34" charset="0"/>
                <a:ea typeface="ＭＳ Ｐゴシック" panose="020B0600070205080204" pitchFamily="50" charset="-128"/>
              </a:defRPr>
            </a:lvl4pPr>
            <a:lvl5pPr marL="2095050" indent="-232783">
              <a:defRPr kumimoji="1">
                <a:solidFill>
                  <a:schemeClr val="tx1"/>
                </a:solidFill>
                <a:latin typeface="Arial" panose="020B0604020202020204" pitchFamily="34" charset="0"/>
                <a:ea typeface="ＭＳ Ｐゴシック" panose="020B0600070205080204" pitchFamily="50" charset="-128"/>
              </a:defRPr>
            </a:lvl5pPr>
            <a:lvl6pPr marL="2560617"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026184"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91751"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957317"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r" defTabSz="931134" rtl="0" eaLnBrk="1" fontAlgn="base" latinLnBrk="0" hangingPunct="1">
              <a:lnSpc>
                <a:spcPct val="100000"/>
              </a:lnSpc>
              <a:spcBef>
                <a:spcPct val="0"/>
              </a:spcBef>
              <a:spcAft>
                <a:spcPct val="0"/>
              </a:spcAft>
              <a:buClrTx/>
              <a:buSzTx/>
              <a:buFontTx/>
              <a:buNone/>
              <a:tabLst/>
              <a:defRPr/>
            </a:pPr>
            <a:fld id="{FDCEBC09-CBB2-4156-83C7-17B18370A3E2}" type="slidenum">
              <a:rPr kumimoji="1" lang="ja-JP" altLang="en-US" sz="1200" b="0" i="0" u="none" strike="noStrike" kern="1200" cap="none" spc="0" normalizeH="0" baseline="0" noProof="0">
                <a:ln>
                  <a:noFill/>
                </a:ln>
                <a:solidFill>
                  <a:prstClr val="black"/>
                </a:solidFill>
                <a:effectLst/>
                <a:uLnTx/>
                <a:uFillTx/>
                <a:latin typeface="Arial" panose="020B0604020202020204" pitchFamily="34" charset="0"/>
                <a:ea typeface="ＭＳ Ｐゴシック" panose="020B0600070205080204" pitchFamily="50" charset="-128"/>
                <a:cs typeface="+mn-cs"/>
              </a:rPr>
              <a:pPr marL="0" marR="0" lvl="0" indent="0" algn="r" defTabSz="931134" rtl="0" eaLnBrk="1" fontAlgn="base" latinLnBrk="0" hangingPunct="1">
                <a:lnSpc>
                  <a:spcPct val="100000"/>
                </a:lnSpc>
                <a:spcBef>
                  <a:spcPct val="0"/>
                </a:spcBef>
                <a:spcAft>
                  <a:spcPct val="0"/>
                </a:spcAft>
                <a:buClrTx/>
                <a:buSzTx/>
                <a:buFontTx/>
                <a:buNone/>
                <a:tabLst/>
                <a:defRPr/>
              </a:pPr>
              <a:t>31</a:t>
            </a:fld>
            <a:endParaRPr kumimoji="1" lang="ja-JP" altLang="en-US" sz="1200" b="0" i="0" u="none" strike="noStrike" kern="1200" cap="none" spc="0" normalizeH="0" baseline="0" noProof="0">
              <a:ln>
                <a:noFill/>
              </a:ln>
              <a:solidFill>
                <a:prstClr val="black"/>
              </a:solidFill>
              <a:effectLst/>
              <a:uLnTx/>
              <a:uFillTx/>
              <a:latin typeface="Arial" panose="020B0604020202020204" pitchFamily="34" charset="0"/>
              <a:ea typeface="ＭＳ Ｐゴシック" panose="020B0600070205080204" pitchFamily="50" charset="-128"/>
              <a:cs typeface="+mn-cs"/>
            </a:endParaRPr>
          </a:p>
        </p:txBody>
      </p:sp>
    </p:spTree>
    <p:extLst>
      <p:ext uri="{BB962C8B-B14F-4D97-AF65-F5344CB8AC3E}">
        <p14:creationId xmlns:p14="http://schemas.microsoft.com/office/powerpoint/2010/main" val="296516875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5A881F-1FA9-3CDD-A0E9-627F278C138D}"/>
            </a:ext>
          </a:extLst>
        </p:cNvPr>
        <p:cNvGrpSpPr/>
        <p:nvPr/>
      </p:nvGrpSpPr>
      <p:grpSpPr>
        <a:xfrm>
          <a:off x="0" y="0"/>
          <a:ext cx="0" cy="0"/>
          <a:chOff x="0" y="0"/>
          <a:chExt cx="0" cy="0"/>
        </a:xfrm>
      </p:grpSpPr>
      <p:sp>
        <p:nvSpPr>
          <p:cNvPr id="4098" name="スライド イメージ プレースホルダ 1">
            <a:extLst>
              <a:ext uri="{FF2B5EF4-FFF2-40B4-BE49-F238E27FC236}">
                <a16:creationId xmlns:a16="http://schemas.microsoft.com/office/drawing/2014/main" id="{2A6B259D-1D77-013B-8695-D986FE7DD893}"/>
              </a:ext>
            </a:extLst>
          </p:cNvPr>
          <p:cNvSpPr>
            <a:spLocks noGrp="1" noRot="1" noChangeAspect="1" noTextEdit="1"/>
          </p:cNvSpPr>
          <p:nvPr>
            <p:ph type="sldImg"/>
          </p:nvPr>
        </p:nvSpPr>
        <p:spPr bwMode="auto">
          <a:xfrm>
            <a:off x="1190625" y="1252538"/>
            <a:ext cx="4508500" cy="33813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4099" name="ノート プレースホルダ 2">
            <a:extLst>
              <a:ext uri="{FF2B5EF4-FFF2-40B4-BE49-F238E27FC236}">
                <a16:creationId xmlns:a16="http://schemas.microsoft.com/office/drawing/2014/main" id="{D7DF9A35-11FC-EAF7-8688-BE26AA6FECD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
        <p:nvSpPr>
          <p:cNvPr id="4100" name="スライド番号プレースホルダ 3">
            <a:extLst>
              <a:ext uri="{FF2B5EF4-FFF2-40B4-BE49-F238E27FC236}">
                <a16:creationId xmlns:a16="http://schemas.microsoft.com/office/drawing/2014/main" id="{D3EDB6F7-21F8-5ED5-68AA-6A5BE00657E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56546" indent="-290979">
              <a:defRPr kumimoji="1">
                <a:solidFill>
                  <a:schemeClr val="tx1"/>
                </a:solidFill>
                <a:latin typeface="Arial" panose="020B0604020202020204" pitchFamily="34" charset="0"/>
                <a:ea typeface="ＭＳ Ｐゴシック" panose="020B0600070205080204" pitchFamily="50" charset="-128"/>
              </a:defRPr>
            </a:lvl2pPr>
            <a:lvl3pPr marL="1163917" indent="-232783">
              <a:defRPr kumimoji="1">
                <a:solidFill>
                  <a:schemeClr val="tx1"/>
                </a:solidFill>
                <a:latin typeface="Arial" panose="020B0604020202020204" pitchFamily="34" charset="0"/>
                <a:ea typeface="ＭＳ Ｐゴシック" panose="020B0600070205080204" pitchFamily="50" charset="-128"/>
              </a:defRPr>
            </a:lvl3pPr>
            <a:lvl4pPr marL="1629484" indent="-232783">
              <a:defRPr kumimoji="1">
                <a:solidFill>
                  <a:schemeClr val="tx1"/>
                </a:solidFill>
                <a:latin typeface="Arial" panose="020B0604020202020204" pitchFamily="34" charset="0"/>
                <a:ea typeface="ＭＳ Ｐゴシック" panose="020B0600070205080204" pitchFamily="50" charset="-128"/>
              </a:defRPr>
            </a:lvl4pPr>
            <a:lvl5pPr marL="2095050" indent="-232783">
              <a:defRPr kumimoji="1">
                <a:solidFill>
                  <a:schemeClr val="tx1"/>
                </a:solidFill>
                <a:latin typeface="Arial" panose="020B0604020202020204" pitchFamily="34" charset="0"/>
                <a:ea typeface="ＭＳ Ｐゴシック" panose="020B0600070205080204" pitchFamily="50" charset="-128"/>
              </a:defRPr>
            </a:lvl5pPr>
            <a:lvl6pPr marL="2560617"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026184"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91751"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957317"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r" defTabSz="931134" rtl="0" eaLnBrk="1" fontAlgn="base" latinLnBrk="0" hangingPunct="1">
              <a:lnSpc>
                <a:spcPct val="100000"/>
              </a:lnSpc>
              <a:spcBef>
                <a:spcPct val="0"/>
              </a:spcBef>
              <a:spcAft>
                <a:spcPct val="0"/>
              </a:spcAft>
              <a:buClrTx/>
              <a:buSzTx/>
              <a:buFontTx/>
              <a:buNone/>
              <a:tabLst/>
              <a:defRPr/>
            </a:pPr>
            <a:fld id="{FDCEBC09-CBB2-4156-83C7-17B18370A3E2}" type="slidenum">
              <a:rPr kumimoji="1" lang="ja-JP" altLang="en-US" sz="1200" b="0" i="0" u="none" strike="noStrike" kern="1200" cap="none" spc="0" normalizeH="0" baseline="0" noProof="0">
                <a:ln>
                  <a:noFill/>
                </a:ln>
                <a:solidFill>
                  <a:prstClr val="black"/>
                </a:solidFill>
                <a:effectLst/>
                <a:uLnTx/>
                <a:uFillTx/>
                <a:latin typeface="Arial" panose="020B0604020202020204" pitchFamily="34" charset="0"/>
                <a:ea typeface="ＭＳ Ｐゴシック" panose="020B0600070205080204" pitchFamily="50" charset="-128"/>
                <a:cs typeface="+mn-cs"/>
              </a:rPr>
              <a:pPr marL="0" marR="0" lvl="0" indent="0" algn="r" defTabSz="931134" rtl="0" eaLnBrk="1" fontAlgn="base" latinLnBrk="0" hangingPunct="1">
                <a:lnSpc>
                  <a:spcPct val="100000"/>
                </a:lnSpc>
                <a:spcBef>
                  <a:spcPct val="0"/>
                </a:spcBef>
                <a:spcAft>
                  <a:spcPct val="0"/>
                </a:spcAft>
                <a:buClrTx/>
                <a:buSzTx/>
                <a:buFontTx/>
                <a:buNone/>
                <a:tabLst/>
                <a:defRPr/>
              </a:pPr>
              <a:t>32</a:t>
            </a:fld>
            <a:endParaRPr kumimoji="1" lang="ja-JP" altLang="en-US" sz="1200" b="0" i="0" u="none" strike="noStrike" kern="1200" cap="none" spc="0" normalizeH="0" baseline="0" noProof="0">
              <a:ln>
                <a:noFill/>
              </a:ln>
              <a:solidFill>
                <a:prstClr val="black"/>
              </a:solidFill>
              <a:effectLst/>
              <a:uLnTx/>
              <a:uFillTx/>
              <a:latin typeface="Arial" panose="020B0604020202020204" pitchFamily="34" charset="0"/>
              <a:ea typeface="ＭＳ Ｐゴシック" panose="020B0600070205080204" pitchFamily="50" charset="-128"/>
              <a:cs typeface="+mn-cs"/>
            </a:endParaRPr>
          </a:p>
        </p:txBody>
      </p:sp>
    </p:spTree>
    <p:extLst>
      <p:ext uri="{BB962C8B-B14F-4D97-AF65-F5344CB8AC3E}">
        <p14:creationId xmlns:p14="http://schemas.microsoft.com/office/powerpoint/2010/main" val="324072151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40FC23-2E8E-F20D-669B-A6D9CD3EF3F9}"/>
            </a:ext>
          </a:extLst>
        </p:cNvPr>
        <p:cNvGrpSpPr/>
        <p:nvPr/>
      </p:nvGrpSpPr>
      <p:grpSpPr>
        <a:xfrm>
          <a:off x="0" y="0"/>
          <a:ext cx="0" cy="0"/>
          <a:chOff x="0" y="0"/>
          <a:chExt cx="0" cy="0"/>
        </a:xfrm>
      </p:grpSpPr>
      <p:sp>
        <p:nvSpPr>
          <p:cNvPr id="4098" name="スライド イメージ プレースホルダ 1">
            <a:extLst>
              <a:ext uri="{FF2B5EF4-FFF2-40B4-BE49-F238E27FC236}">
                <a16:creationId xmlns:a16="http://schemas.microsoft.com/office/drawing/2014/main" id="{B7EE7D13-E393-1B59-2BA7-71C1BB35A820}"/>
              </a:ext>
            </a:extLst>
          </p:cNvPr>
          <p:cNvSpPr>
            <a:spLocks noGrp="1" noRot="1" noChangeAspect="1" noTextEdit="1"/>
          </p:cNvSpPr>
          <p:nvPr>
            <p:ph type="sldImg"/>
          </p:nvPr>
        </p:nvSpPr>
        <p:spPr bwMode="auto">
          <a:xfrm>
            <a:off x="1190625" y="1252538"/>
            <a:ext cx="4508500" cy="33813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4099" name="ノート プレースホルダ 2">
            <a:extLst>
              <a:ext uri="{FF2B5EF4-FFF2-40B4-BE49-F238E27FC236}">
                <a16:creationId xmlns:a16="http://schemas.microsoft.com/office/drawing/2014/main" id="{12625239-76F0-F5D2-584F-4359EA0D7EF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
        <p:nvSpPr>
          <p:cNvPr id="4100" name="スライド番号プレースホルダ 3">
            <a:extLst>
              <a:ext uri="{FF2B5EF4-FFF2-40B4-BE49-F238E27FC236}">
                <a16:creationId xmlns:a16="http://schemas.microsoft.com/office/drawing/2014/main" id="{C5AAB216-5599-A6D9-4021-4C3BFCB199B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56546" indent="-290979">
              <a:defRPr kumimoji="1">
                <a:solidFill>
                  <a:schemeClr val="tx1"/>
                </a:solidFill>
                <a:latin typeface="Arial" panose="020B0604020202020204" pitchFamily="34" charset="0"/>
                <a:ea typeface="ＭＳ Ｐゴシック" panose="020B0600070205080204" pitchFamily="50" charset="-128"/>
              </a:defRPr>
            </a:lvl2pPr>
            <a:lvl3pPr marL="1163917" indent="-232783">
              <a:defRPr kumimoji="1">
                <a:solidFill>
                  <a:schemeClr val="tx1"/>
                </a:solidFill>
                <a:latin typeface="Arial" panose="020B0604020202020204" pitchFamily="34" charset="0"/>
                <a:ea typeface="ＭＳ Ｐゴシック" panose="020B0600070205080204" pitchFamily="50" charset="-128"/>
              </a:defRPr>
            </a:lvl3pPr>
            <a:lvl4pPr marL="1629484" indent="-232783">
              <a:defRPr kumimoji="1">
                <a:solidFill>
                  <a:schemeClr val="tx1"/>
                </a:solidFill>
                <a:latin typeface="Arial" panose="020B0604020202020204" pitchFamily="34" charset="0"/>
                <a:ea typeface="ＭＳ Ｐゴシック" panose="020B0600070205080204" pitchFamily="50" charset="-128"/>
              </a:defRPr>
            </a:lvl4pPr>
            <a:lvl5pPr marL="2095050" indent="-232783">
              <a:defRPr kumimoji="1">
                <a:solidFill>
                  <a:schemeClr val="tx1"/>
                </a:solidFill>
                <a:latin typeface="Arial" panose="020B0604020202020204" pitchFamily="34" charset="0"/>
                <a:ea typeface="ＭＳ Ｐゴシック" panose="020B0600070205080204" pitchFamily="50" charset="-128"/>
              </a:defRPr>
            </a:lvl5pPr>
            <a:lvl6pPr marL="2560617"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026184"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91751"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957317"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r" defTabSz="931134" rtl="0" eaLnBrk="1" fontAlgn="base" latinLnBrk="0" hangingPunct="1">
              <a:lnSpc>
                <a:spcPct val="100000"/>
              </a:lnSpc>
              <a:spcBef>
                <a:spcPct val="0"/>
              </a:spcBef>
              <a:spcAft>
                <a:spcPct val="0"/>
              </a:spcAft>
              <a:buClrTx/>
              <a:buSzTx/>
              <a:buFontTx/>
              <a:buNone/>
              <a:tabLst/>
              <a:defRPr/>
            </a:pPr>
            <a:fld id="{FDCEBC09-CBB2-4156-83C7-17B18370A3E2}" type="slidenum">
              <a:rPr kumimoji="1" lang="ja-JP" altLang="en-US" sz="1200" b="0" i="0" u="none" strike="noStrike" kern="1200" cap="none" spc="0" normalizeH="0" baseline="0" noProof="0">
                <a:ln>
                  <a:noFill/>
                </a:ln>
                <a:solidFill>
                  <a:prstClr val="black"/>
                </a:solidFill>
                <a:effectLst/>
                <a:uLnTx/>
                <a:uFillTx/>
                <a:latin typeface="Arial" panose="020B0604020202020204" pitchFamily="34" charset="0"/>
                <a:ea typeface="ＭＳ Ｐゴシック" panose="020B0600070205080204" pitchFamily="50" charset="-128"/>
                <a:cs typeface="+mn-cs"/>
              </a:rPr>
              <a:pPr marL="0" marR="0" lvl="0" indent="0" algn="r" defTabSz="931134" rtl="0" eaLnBrk="1" fontAlgn="base" latinLnBrk="0" hangingPunct="1">
                <a:lnSpc>
                  <a:spcPct val="100000"/>
                </a:lnSpc>
                <a:spcBef>
                  <a:spcPct val="0"/>
                </a:spcBef>
                <a:spcAft>
                  <a:spcPct val="0"/>
                </a:spcAft>
                <a:buClrTx/>
                <a:buSzTx/>
                <a:buFontTx/>
                <a:buNone/>
                <a:tabLst/>
                <a:defRPr/>
              </a:pPr>
              <a:t>33</a:t>
            </a:fld>
            <a:endParaRPr kumimoji="1" lang="ja-JP" altLang="en-US" sz="1200" b="0" i="0" u="none" strike="noStrike" kern="1200" cap="none" spc="0" normalizeH="0" baseline="0" noProof="0">
              <a:ln>
                <a:noFill/>
              </a:ln>
              <a:solidFill>
                <a:prstClr val="black"/>
              </a:solidFill>
              <a:effectLst/>
              <a:uLnTx/>
              <a:uFillTx/>
              <a:latin typeface="Arial" panose="020B0604020202020204" pitchFamily="34" charset="0"/>
              <a:ea typeface="ＭＳ Ｐゴシック" panose="020B0600070205080204" pitchFamily="50" charset="-128"/>
              <a:cs typeface="+mn-cs"/>
            </a:endParaRPr>
          </a:p>
        </p:txBody>
      </p:sp>
    </p:spTree>
    <p:extLst>
      <p:ext uri="{BB962C8B-B14F-4D97-AF65-F5344CB8AC3E}">
        <p14:creationId xmlns:p14="http://schemas.microsoft.com/office/powerpoint/2010/main" val="422580803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963434-B344-161F-CD25-8EAF7BF86B97}"/>
            </a:ext>
          </a:extLst>
        </p:cNvPr>
        <p:cNvGrpSpPr/>
        <p:nvPr/>
      </p:nvGrpSpPr>
      <p:grpSpPr>
        <a:xfrm>
          <a:off x="0" y="0"/>
          <a:ext cx="0" cy="0"/>
          <a:chOff x="0" y="0"/>
          <a:chExt cx="0" cy="0"/>
        </a:xfrm>
      </p:grpSpPr>
      <p:sp>
        <p:nvSpPr>
          <p:cNvPr id="4098" name="スライド イメージ プレースホルダ 1">
            <a:extLst>
              <a:ext uri="{FF2B5EF4-FFF2-40B4-BE49-F238E27FC236}">
                <a16:creationId xmlns:a16="http://schemas.microsoft.com/office/drawing/2014/main" id="{20B6CBA1-C593-585C-1C80-21437EB78C56}"/>
              </a:ext>
            </a:extLst>
          </p:cNvPr>
          <p:cNvSpPr>
            <a:spLocks noGrp="1" noRot="1" noChangeAspect="1" noTextEdit="1"/>
          </p:cNvSpPr>
          <p:nvPr>
            <p:ph type="sldImg"/>
          </p:nvPr>
        </p:nvSpPr>
        <p:spPr bwMode="auto">
          <a:xfrm>
            <a:off x="1190625" y="1252538"/>
            <a:ext cx="4508500" cy="33813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4099" name="ノート プレースホルダ 2">
            <a:extLst>
              <a:ext uri="{FF2B5EF4-FFF2-40B4-BE49-F238E27FC236}">
                <a16:creationId xmlns:a16="http://schemas.microsoft.com/office/drawing/2014/main" id="{29D304AB-8400-2E31-ED31-AB020272C69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
        <p:nvSpPr>
          <p:cNvPr id="4100" name="スライド番号プレースホルダ 3">
            <a:extLst>
              <a:ext uri="{FF2B5EF4-FFF2-40B4-BE49-F238E27FC236}">
                <a16:creationId xmlns:a16="http://schemas.microsoft.com/office/drawing/2014/main" id="{FE24FDA7-0404-0E40-D630-1353722429A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56546" indent="-290979">
              <a:defRPr kumimoji="1">
                <a:solidFill>
                  <a:schemeClr val="tx1"/>
                </a:solidFill>
                <a:latin typeface="Arial" panose="020B0604020202020204" pitchFamily="34" charset="0"/>
                <a:ea typeface="ＭＳ Ｐゴシック" panose="020B0600070205080204" pitchFamily="50" charset="-128"/>
              </a:defRPr>
            </a:lvl2pPr>
            <a:lvl3pPr marL="1163917" indent="-232783">
              <a:defRPr kumimoji="1">
                <a:solidFill>
                  <a:schemeClr val="tx1"/>
                </a:solidFill>
                <a:latin typeface="Arial" panose="020B0604020202020204" pitchFamily="34" charset="0"/>
                <a:ea typeface="ＭＳ Ｐゴシック" panose="020B0600070205080204" pitchFamily="50" charset="-128"/>
              </a:defRPr>
            </a:lvl3pPr>
            <a:lvl4pPr marL="1629484" indent="-232783">
              <a:defRPr kumimoji="1">
                <a:solidFill>
                  <a:schemeClr val="tx1"/>
                </a:solidFill>
                <a:latin typeface="Arial" panose="020B0604020202020204" pitchFamily="34" charset="0"/>
                <a:ea typeface="ＭＳ Ｐゴシック" panose="020B0600070205080204" pitchFamily="50" charset="-128"/>
              </a:defRPr>
            </a:lvl4pPr>
            <a:lvl5pPr marL="2095050" indent="-232783">
              <a:defRPr kumimoji="1">
                <a:solidFill>
                  <a:schemeClr val="tx1"/>
                </a:solidFill>
                <a:latin typeface="Arial" panose="020B0604020202020204" pitchFamily="34" charset="0"/>
                <a:ea typeface="ＭＳ Ｐゴシック" panose="020B0600070205080204" pitchFamily="50" charset="-128"/>
              </a:defRPr>
            </a:lvl5pPr>
            <a:lvl6pPr marL="2560617"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026184"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91751"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957317"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r" defTabSz="931134" rtl="0" eaLnBrk="1" fontAlgn="base" latinLnBrk="0" hangingPunct="1">
              <a:lnSpc>
                <a:spcPct val="100000"/>
              </a:lnSpc>
              <a:spcBef>
                <a:spcPct val="0"/>
              </a:spcBef>
              <a:spcAft>
                <a:spcPct val="0"/>
              </a:spcAft>
              <a:buClrTx/>
              <a:buSzTx/>
              <a:buFontTx/>
              <a:buNone/>
              <a:tabLst/>
              <a:defRPr/>
            </a:pPr>
            <a:fld id="{FDCEBC09-CBB2-4156-83C7-17B18370A3E2}" type="slidenum">
              <a:rPr kumimoji="1" lang="ja-JP" altLang="en-US" sz="1200" b="0" i="0" u="none" strike="noStrike" kern="1200" cap="none" spc="0" normalizeH="0" baseline="0" noProof="0">
                <a:ln>
                  <a:noFill/>
                </a:ln>
                <a:solidFill>
                  <a:prstClr val="black"/>
                </a:solidFill>
                <a:effectLst/>
                <a:uLnTx/>
                <a:uFillTx/>
                <a:latin typeface="Arial" panose="020B0604020202020204" pitchFamily="34" charset="0"/>
                <a:ea typeface="ＭＳ Ｐゴシック" panose="020B0600070205080204" pitchFamily="50" charset="-128"/>
                <a:cs typeface="+mn-cs"/>
              </a:rPr>
              <a:pPr marL="0" marR="0" lvl="0" indent="0" algn="r" defTabSz="931134" rtl="0" eaLnBrk="1" fontAlgn="base" latinLnBrk="0" hangingPunct="1">
                <a:lnSpc>
                  <a:spcPct val="100000"/>
                </a:lnSpc>
                <a:spcBef>
                  <a:spcPct val="0"/>
                </a:spcBef>
                <a:spcAft>
                  <a:spcPct val="0"/>
                </a:spcAft>
                <a:buClrTx/>
                <a:buSzTx/>
                <a:buFontTx/>
                <a:buNone/>
                <a:tabLst/>
                <a:defRPr/>
              </a:pPr>
              <a:t>34</a:t>
            </a:fld>
            <a:endParaRPr kumimoji="1" lang="ja-JP" altLang="en-US" sz="1200" b="0" i="0" u="none" strike="noStrike" kern="1200" cap="none" spc="0" normalizeH="0" baseline="0" noProof="0">
              <a:ln>
                <a:noFill/>
              </a:ln>
              <a:solidFill>
                <a:prstClr val="black"/>
              </a:solidFill>
              <a:effectLst/>
              <a:uLnTx/>
              <a:uFillTx/>
              <a:latin typeface="Arial" panose="020B0604020202020204" pitchFamily="34" charset="0"/>
              <a:ea typeface="ＭＳ Ｐゴシック" panose="020B0600070205080204" pitchFamily="50" charset="-128"/>
              <a:cs typeface="+mn-cs"/>
            </a:endParaRPr>
          </a:p>
        </p:txBody>
      </p:sp>
    </p:spTree>
    <p:extLst>
      <p:ext uri="{BB962C8B-B14F-4D97-AF65-F5344CB8AC3E}">
        <p14:creationId xmlns:p14="http://schemas.microsoft.com/office/powerpoint/2010/main" val="153593489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8AC7A2-0A67-2CEF-8E9A-FEA5B3F006BC}"/>
            </a:ext>
          </a:extLst>
        </p:cNvPr>
        <p:cNvGrpSpPr/>
        <p:nvPr/>
      </p:nvGrpSpPr>
      <p:grpSpPr>
        <a:xfrm>
          <a:off x="0" y="0"/>
          <a:ext cx="0" cy="0"/>
          <a:chOff x="0" y="0"/>
          <a:chExt cx="0" cy="0"/>
        </a:xfrm>
      </p:grpSpPr>
      <p:sp>
        <p:nvSpPr>
          <p:cNvPr id="4098" name="スライド イメージ プレースホルダ 1">
            <a:extLst>
              <a:ext uri="{FF2B5EF4-FFF2-40B4-BE49-F238E27FC236}">
                <a16:creationId xmlns:a16="http://schemas.microsoft.com/office/drawing/2014/main" id="{4C4602D5-74AE-2AB2-0339-5345B280A5F7}"/>
              </a:ext>
            </a:extLst>
          </p:cNvPr>
          <p:cNvSpPr>
            <a:spLocks noGrp="1" noRot="1" noChangeAspect="1" noTextEdit="1"/>
          </p:cNvSpPr>
          <p:nvPr>
            <p:ph type="sldImg"/>
          </p:nvPr>
        </p:nvSpPr>
        <p:spPr bwMode="auto">
          <a:xfrm>
            <a:off x="1190625" y="1252538"/>
            <a:ext cx="4508500" cy="33813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4099" name="ノート プレースホルダ 2">
            <a:extLst>
              <a:ext uri="{FF2B5EF4-FFF2-40B4-BE49-F238E27FC236}">
                <a16:creationId xmlns:a16="http://schemas.microsoft.com/office/drawing/2014/main" id="{5DC7EC79-876D-844C-42F1-EC509943DB9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
        <p:nvSpPr>
          <p:cNvPr id="4100" name="スライド番号プレースホルダ 3">
            <a:extLst>
              <a:ext uri="{FF2B5EF4-FFF2-40B4-BE49-F238E27FC236}">
                <a16:creationId xmlns:a16="http://schemas.microsoft.com/office/drawing/2014/main" id="{F566C9B9-24BE-5562-1856-59A5B22F3B6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56546" indent="-290979">
              <a:defRPr kumimoji="1">
                <a:solidFill>
                  <a:schemeClr val="tx1"/>
                </a:solidFill>
                <a:latin typeface="Arial" panose="020B0604020202020204" pitchFamily="34" charset="0"/>
                <a:ea typeface="ＭＳ Ｐゴシック" panose="020B0600070205080204" pitchFamily="50" charset="-128"/>
              </a:defRPr>
            </a:lvl2pPr>
            <a:lvl3pPr marL="1163917" indent="-232783">
              <a:defRPr kumimoji="1">
                <a:solidFill>
                  <a:schemeClr val="tx1"/>
                </a:solidFill>
                <a:latin typeface="Arial" panose="020B0604020202020204" pitchFamily="34" charset="0"/>
                <a:ea typeface="ＭＳ Ｐゴシック" panose="020B0600070205080204" pitchFamily="50" charset="-128"/>
              </a:defRPr>
            </a:lvl3pPr>
            <a:lvl4pPr marL="1629484" indent="-232783">
              <a:defRPr kumimoji="1">
                <a:solidFill>
                  <a:schemeClr val="tx1"/>
                </a:solidFill>
                <a:latin typeface="Arial" panose="020B0604020202020204" pitchFamily="34" charset="0"/>
                <a:ea typeface="ＭＳ Ｐゴシック" panose="020B0600070205080204" pitchFamily="50" charset="-128"/>
              </a:defRPr>
            </a:lvl4pPr>
            <a:lvl5pPr marL="2095050" indent="-232783">
              <a:defRPr kumimoji="1">
                <a:solidFill>
                  <a:schemeClr val="tx1"/>
                </a:solidFill>
                <a:latin typeface="Arial" panose="020B0604020202020204" pitchFamily="34" charset="0"/>
                <a:ea typeface="ＭＳ Ｐゴシック" panose="020B0600070205080204" pitchFamily="50" charset="-128"/>
              </a:defRPr>
            </a:lvl5pPr>
            <a:lvl6pPr marL="2560617"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026184"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91751"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957317"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r" defTabSz="931134" rtl="0" eaLnBrk="1" fontAlgn="base" latinLnBrk="0" hangingPunct="1">
              <a:lnSpc>
                <a:spcPct val="100000"/>
              </a:lnSpc>
              <a:spcBef>
                <a:spcPct val="0"/>
              </a:spcBef>
              <a:spcAft>
                <a:spcPct val="0"/>
              </a:spcAft>
              <a:buClrTx/>
              <a:buSzTx/>
              <a:buFontTx/>
              <a:buNone/>
              <a:tabLst/>
              <a:defRPr/>
            </a:pPr>
            <a:fld id="{FDCEBC09-CBB2-4156-83C7-17B18370A3E2}" type="slidenum">
              <a:rPr kumimoji="1" lang="ja-JP" altLang="en-US" sz="1200" b="0" i="0" u="none" strike="noStrike" kern="1200" cap="none" spc="0" normalizeH="0" baseline="0" noProof="0">
                <a:ln>
                  <a:noFill/>
                </a:ln>
                <a:solidFill>
                  <a:prstClr val="black"/>
                </a:solidFill>
                <a:effectLst/>
                <a:uLnTx/>
                <a:uFillTx/>
                <a:latin typeface="Arial" panose="020B0604020202020204" pitchFamily="34" charset="0"/>
                <a:ea typeface="ＭＳ Ｐゴシック" panose="020B0600070205080204" pitchFamily="50" charset="-128"/>
                <a:cs typeface="+mn-cs"/>
              </a:rPr>
              <a:pPr marL="0" marR="0" lvl="0" indent="0" algn="r" defTabSz="931134" rtl="0" eaLnBrk="1" fontAlgn="base" latinLnBrk="0" hangingPunct="1">
                <a:lnSpc>
                  <a:spcPct val="100000"/>
                </a:lnSpc>
                <a:spcBef>
                  <a:spcPct val="0"/>
                </a:spcBef>
                <a:spcAft>
                  <a:spcPct val="0"/>
                </a:spcAft>
                <a:buClrTx/>
                <a:buSzTx/>
                <a:buFontTx/>
                <a:buNone/>
                <a:tabLst/>
                <a:defRPr/>
              </a:pPr>
              <a:t>35</a:t>
            </a:fld>
            <a:endParaRPr kumimoji="1" lang="ja-JP" altLang="en-US" sz="1200" b="0" i="0" u="none" strike="noStrike" kern="1200" cap="none" spc="0" normalizeH="0" baseline="0" noProof="0">
              <a:ln>
                <a:noFill/>
              </a:ln>
              <a:solidFill>
                <a:prstClr val="black"/>
              </a:solidFill>
              <a:effectLst/>
              <a:uLnTx/>
              <a:uFillTx/>
              <a:latin typeface="Arial" panose="020B0604020202020204" pitchFamily="34" charset="0"/>
              <a:ea typeface="ＭＳ Ｐゴシック" panose="020B0600070205080204" pitchFamily="50" charset="-128"/>
              <a:cs typeface="+mn-cs"/>
            </a:endParaRPr>
          </a:p>
        </p:txBody>
      </p:sp>
    </p:spTree>
    <p:extLst>
      <p:ext uri="{BB962C8B-B14F-4D97-AF65-F5344CB8AC3E}">
        <p14:creationId xmlns:p14="http://schemas.microsoft.com/office/powerpoint/2010/main" val="284210411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6C4097-1712-1A41-38AE-D2D4D8B2ECDD}"/>
            </a:ext>
          </a:extLst>
        </p:cNvPr>
        <p:cNvGrpSpPr/>
        <p:nvPr/>
      </p:nvGrpSpPr>
      <p:grpSpPr>
        <a:xfrm>
          <a:off x="0" y="0"/>
          <a:ext cx="0" cy="0"/>
          <a:chOff x="0" y="0"/>
          <a:chExt cx="0" cy="0"/>
        </a:xfrm>
      </p:grpSpPr>
      <p:sp>
        <p:nvSpPr>
          <p:cNvPr id="4098" name="スライド イメージ プレースホルダ 1">
            <a:extLst>
              <a:ext uri="{FF2B5EF4-FFF2-40B4-BE49-F238E27FC236}">
                <a16:creationId xmlns:a16="http://schemas.microsoft.com/office/drawing/2014/main" id="{D384EF5F-98E8-76FF-938C-64A1FE71A52C}"/>
              </a:ext>
            </a:extLst>
          </p:cNvPr>
          <p:cNvSpPr>
            <a:spLocks noGrp="1" noRot="1" noChangeAspect="1" noTextEdit="1"/>
          </p:cNvSpPr>
          <p:nvPr>
            <p:ph type="sldImg"/>
          </p:nvPr>
        </p:nvSpPr>
        <p:spPr bwMode="auto">
          <a:xfrm>
            <a:off x="1190625" y="1252538"/>
            <a:ext cx="4508500" cy="33813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4099" name="ノート プレースホルダ 2">
            <a:extLst>
              <a:ext uri="{FF2B5EF4-FFF2-40B4-BE49-F238E27FC236}">
                <a16:creationId xmlns:a16="http://schemas.microsoft.com/office/drawing/2014/main" id="{4543A584-8B74-D424-9BCE-61A1F2460F5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
        <p:nvSpPr>
          <p:cNvPr id="4100" name="スライド番号プレースホルダ 3">
            <a:extLst>
              <a:ext uri="{FF2B5EF4-FFF2-40B4-BE49-F238E27FC236}">
                <a16:creationId xmlns:a16="http://schemas.microsoft.com/office/drawing/2014/main" id="{5F7382E0-6D97-FA01-C539-DAF53133CCE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56546" indent="-290979">
              <a:defRPr kumimoji="1">
                <a:solidFill>
                  <a:schemeClr val="tx1"/>
                </a:solidFill>
                <a:latin typeface="Arial" panose="020B0604020202020204" pitchFamily="34" charset="0"/>
                <a:ea typeface="ＭＳ Ｐゴシック" panose="020B0600070205080204" pitchFamily="50" charset="-128"/>
              </a:defRPr>
            </a:lvl2pPr>
            <a:lvl3pPr marL="1163917" indent="-232783">
              <a:defRPr kumimoji="1">
                <a:solidFill>
                  <a:schemeClr val="tx1"/>
                </a:solidFill>
                <a:latin typeface="Arial" panose="020B0604020202020204" pitchFamily="34" charset="0"/>
                <a:ea typeface="ＭＳ Ｐゴシック" panose="020B0600070205080204" pitchFamily="50" charset="-128"/>
              </a:defRPr>
            </a:lvl3pPr>
            <a:lvl4pPr marL="1629484" indent="-232783">
              <a:defRPr kumimoji="1">
                <a:solidFill>
                  <a:schemeClr val="tx1"/>
                </a:solidFill>
                <a:latin typeface="Arial" panose="020B0604020202020204" pitchFamily="34" charset="0"/>
                <a:ea typeface="ＭＳ Ｐゴシック" panose="020B0600070205080204" pitchFamily="50" charset="-128"/>
              </a:defRPr>
            </a:lvl4pPr>
            <a:lvl5pPr marL="2095050" indent="-232783">
              <a:defRPr kumimoji="1">
                <a:solidFill>
                  <a:schemeClr val="tx1"/>
                </a:solidFill>
                <a:latin typeface="Arial" panose="020B0604020202020204" pitchFamily="34" charset="0"/>
                <a:ea typeface="ＭＳ Ｐゴシック" panose="020B0600070205080204" pitchFamily="50" charset="-128"/>
              </a:defRPr>
            </a:lvl5pPr>
            <a:lvl6pPr marL="2560617"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026184"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91751"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957317"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r" defTabSz="931134" rtl="0" eaLnBrk="1" fontAlgn="base" latinLnBrk="0" hangingPunct="1">
              <a:lnSpc>
                <a:spcPct val="100000"/>
              </a:lnSpc>
              <a:spcBef>
                <a:spcPct val="0"/>
              </a:spcBef>
              <a:spcAft>
                <a:spcPct val="0"/>
              </a:spcAft>
              <a:buClrTx/>
              <a:buSzTx/>
              <a:buFontTx/>
              <a:buNone/>
              <a:tabLst/>
              <a:defRPr/>
            </a:pPr>
            <a:fld id="{FDCEBC09-CBB2-4156-83C7-17B18370A3E2}" type="slidenum">
              <a:rPr kumimoji="1" lang="ja-JP" altLang="en-US" sz="1200" b="0" i="0" u="none" strike="noStrike" kern="1200" cap="none" spc="0" normalizeH="0" baseline="0" noProof="0">
                <a:ln>
                  <a:noFill/>
                </a:ln>
                <a:solidFill>
                  <a:prstClr val="black"/>
                </a:solidFill>
                <a:effectLst/>
                <a:uLnTx/>
                <a:uFillTx/>
                <a:latin typeface="Arial" panose="020B0604020202020204" pitchFamily="34" charset="0"/>
                <a:ea typeface="ＭＳ Ｐゴシック" panose="020B0600070205080204" pitchFamily="50" charset="-128"/>
                <a:cs typeface="+mn-cs"/>
              </a:rPr>
              <a:pPr marL="0" marR="0" lvl="0" indent="0" algn="r" defTabSz="931134" rtl="0" eaLnBrk="1" fontAlgn="base" latinLnBrk="0" hangingPunct="1">
                <a:lnSpc>
                  <a:spcPct val="100000"/>
                </a:lnSpc>
                <a:spcBef>
                  <a:spcPct val="0"/>
                </a:spcBef>
                <a:spcAft>
                  <a:spcPct val="0"/>
                </a:spcAft>
                <a:buClrTx/>
                <a:buSzTx/>
                <a:buFontTx/>
                <a:buNone/>
                <a:tabLst/>
                <a:defRPr/>
              </a:pPr>
              <a:t>36</a:t>
            </a:fld>
            <a:endParaRPr kumimoji="1" lang="ja-JP" altLang="en-US" sz="1200" b="0" i="0" u="none" strike="noStrike" kern="1200" cap="none" spc="0" normalizeH="0" baseline="0" noProof="0">
              <a:ln>
                <a:noFill/>
              </a:ln>
              <a:solidFill>
                <a:prstClr val="black"/>
              </a:solidFill>
              <a:effectLst/>
              <a:uLnTx/>
              <a:uFillTx/>
              <a:latin typeface="Arial" panose="020B0604020202020204" pitchFamily="34" charset="0"/>
              <a:ea typeface="ＭＳ Ｐゴシック" panose="020B0600070205080204" pitchFamily="50" charset="-128"/>
              <a:cs typeface="+mn-cs"/>
            </a:endParaRPr>
          </a:p>
        </p:txBody>
      </p:sp>
    </p:spTree>
    <p:extLst>
      <p:ext uri="{BB962C8B-B14F-4D97-AF65-F5344CB8AC3E}">
        <p14:creationId xmlns:p14="http://schemas.microsoft.com/office/powerpoint/2010/main" val="245222762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EF8998-4E96-DFBE-6C61-7BD34ED356DE}"/>
            </a:ext>
          </a:extLst>
        </p:cNvPr>
        <p:cNvGrpSpPr/>
        <p:nvPr/>
      </p:nvGrpSpPr>
      <p:grpSpPr>
        <a:xfrm>
          <a:off x="0" y="0"/>
          <a:ext cx="0" cy="0"/>
          <a:chOff x="0" y="0"/>
          <a:chExt cx="0" cy="0"/>
        </a:xfrm>
      </p:grpSpPr>
      <p:sp>
        <p:nvSpPr>
          <p:cNvPr id="4098" name="スライド イメージ プレースホルダ 1">
            <a:extLst>
              <a:ext uri="{FF2B5EF4-FFF2-40B4-BE49-F238E27FC236}">
                <a16:creationId xmlns:a16="http://schemas.microsoft.com/office/drawing/2014/main" id="{1129C595-7896-0ADF-A33A-33C6FB89E07B}"/>
              </a:ext>
            </a:extLst>
          </p:cNvPr>
          <p:cNvSpPr>
            <a:spLocks noGrp="1" noRot="1" noChangeAspect="1" noTextEdit="1"/>
          </p:cNvSpPr>
          <p:nvPr>
            <p:ph type="sldImg"/>
          </p:nvPr>
        </p:nvSpPr>
        <p:spPr bwMode="auto">
          <a:xfrm>
            <a:off x="1190625" y="1252538"/>
            <a:ext cx="4508500" cy="33813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4099" name="ノート プレースホルダ 2">
            <a:extLst>
              <a:ext uri="{FF2B5EF4-FFF2-40B4-BE49-F238E27FC236}">
                <a16:creationId xmlns:a16="http://schemas.microsoft.com/office/drawing/2014/main" id="{AEE1E16F-15A3-04CD-85AE-AB3076B9FDC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
        <p:nvSpPr>
          <p:cNvPr id="4100" name="スライド番号プレースホルダ 3">
            <a:extLst>
              <a:ext uri="{FF2B5EF4-FFF2-40B4-BE49-F238E27FC236}">
                <a16:creationId xmlns:a16="http://schemas.microsoft.com/office/drawing/2014/main" id="{EE79EAA9-1FCC-FFC3-7499-C3757A1E600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56546" indent="-290979">
              <a:defRPr kumimoji="1">
                <a:solidFill>
                  <a:schemeClr val="tx1"/>
                </a:solidFill>
                <a:latin typeface="Arial" panose="020B0604020202020204" pitchFamily="34" charset="0"/>
                <a:ea typeface="ＭＳ Ｐゴシック" panose="020B0600070205080204" pitchFamily="50" charset="-128"/>
              </a:defRPr>
            </a:lvl2pPr>
            <a:lvl3pPr marL="1163917" indent="-232783">
              <a:defRPr kumimoji="1">
                <a:solidFill>
                  <a:schemeClr val="tx1"/>
                </a:solidFill>
                <a:latin typeface="Arial" panose="020B0604020202020204" pitchFamily="34" charset="0"/>
                <a:ea typeface="ＭＳ Ｐゴシック" panose="020B0600070205080204" pitchFamily="50" charset="-128"/>
              </a:defRPr>
            </a:lvl3pPr>
            <a:lvl4pPr marL="1629484" indent="-232783">
              <a:defRPr kumimoji="1">
                <a:solidFill>
                  <a:schemeClr val="tx1"/>
                </a:solidFill>
                <a:latin typeface="Arial" panose="020B0604020202020204" pitchFamily="34" charset="0"/>
                <a:ea typeface="ＭＳ Ｐゴシック" panose="020B0600070205080204" pitchFamily="50" charset="-128"/>
              </a:defRPr>
            </a:lvl4pPr>
            <a:lvl5pPr marL="2095050" indent="-232783">
              <a:defRPr kumimoji="1">
                <a:solidFill>
                  <a:schemeClr val="tx1"/>
                </a:solidFill>
                <a:latin typeface="Arial" panose="020B0604020202020204" pitchFamily="34" charset="0"/>
                <a:ea typeface="ＭＳ Ｐゴシック" panose="020B0600070205080204" pitchFamily="50" charset="-128"/>
              </a:defRPr>
            </a:lvl5pPr>
            <a:lvl6pPr marL="2560617"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026184"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91751"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957317"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r" defTabSz="931134" rtl="0" eaLnBrk="1" fontAlgn="base" latinLnBrk="0" hangingPunct="1">
              <a:lnSpc>
                <a:spcPct val="100000"/>
              </a:lnSpc>
              <a:spcBef>
                <a:spcPct val="0"/>
              </a:spcBef>
              <a:spcAft>
                <a:spcPct val="0"/>
              </a:spcAft>
              <a:buClrTx/>
              <a:buSzTx/>
              <a:buFontTx/>
              <a:buNone/>
              <a:tabLst/>
              <a:defRPr/>
            </a:pPr>
            <a:fld id="{FDCEBC09-CBB2-4156-83C7-17B18370A3E2}" type="slidenum">
              <a:rPr kumimoji="1" lang="ja-JP" altLang="en-US" sz="1200" b="0" i="0" u="none" strike="noStrike" kern="1200" cap="none" spc="0" normalizeH="0" baseline="0" noProof="0">
                <a:ln>
                  <a:noFill/>
                </a:ln>
                <a:solidFill>
                  <a:prstClr val="black"/>
                </a:solidFill>
                <a:effectLst/>
                <a:uLnTx/>
                <a:uFillTx/>
                <a:latin typeface="Arial" panose="020B0604020202020204" pitchFamily="34" charset="0"/>
                <a:ea typeface="ＭＳ Ｐゴシック" panose="020B0600070205080204" pitchFamily="50" charset="-128"/>
                <a:cs typeface="+mn-cs"/>
              </a:rPr>
              <a:pPr marL="0" marR="0" lvl="0" indent="0" algn="r" defTabSz="931134" rtl="0" eaLnBrk="1" fontAlgn="base" latinLnBrk="0" hangingPunct="1">
                <a:lnSpc>
                  <a:spcPct val="100000"/>
                </a:lnSpc>
                <a:spcBef>
                  <a:spcPct val="0"/>
                </a:spcBef>
                <a:spcAft>
                  <a:spcPct val="0"/>
                </a:spcAft>
                <a:buClrTx/>
                <a:buSzTx/>
                <a:buFontTx/>
                <a:buNone/>
                <a:tabLst/>
                <a:defRPr/>
              </a:pPr>
              <a:t>37</a:t>
            </a:fld>
            <a:endParaRPr kumimoji="1" lang="ja-JP" altLang="en-US" sz="1200" b="0" i="0" u="none" strike="noStrike" kern="1200" cap="none" spc="0" normalizeH="0" baseline="0" noProof="0">
              <a:ln>
                <a:noFill/>
              </a:ln>
              <a:solidFill>
                <a:prstClr val="black"/>
              </a:solidFill>
              <a:effectLst/>
              <a:uLnTx/>
              <a:uFillTx/>
              <a:latin typeface="Arial" panose="020B0604020202020204" pitchFamily="34" charset="0"/>
              <a:ea typeface="ＭＳ Ｐゴシック" panose="020B0600070205080204" pitchFamily="50" charset="-128"/>
              <a:cs typeface="+mn-cs"/>
            </a:endParaRPr>
          </a:p>
        </p:txBody>
      </p:sp>
    </p:spTree>
    <p:extLst>
      <p:ext uri="{BB962C8B-B14F-4D97-AF65-F5344CB8AC3E}">
        <p14:creationId xmlns:p14="http://schemas.microsoft.com/office/powerpoint/2010/main" val="207142492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EF8998-4E96-DFBE-6C61-7BD34ED356DE}"/>
            </a:ext>
          </a:extLst>
        </p:cNvPr>
        <p:cNvGrpSpPr/>
        <p:nvPr/>
      </p:nvGrpSpPr>
      <p:grpSpPr>
        <a:xfrm>
          <a:off x="0" y="0"/>
          <a:ext cx="0" cy="0"/>
          <a:chOff x="0" y="0"/>
          <a:chExt cx="0" cy="0"/>
        </a:xfrm>
      </p:grpSpPr>
      <p:sp>
        <p:nvSpPr>
          <p:cNvPr id="4098" name="スライド イメージ プレースホルダ 1">
            <a:extLst>
              <a:ext uri="{FF2B5EF4-FFF2-40B4-BE49-F238E27FC236}">
                <a16:creationId xmlns:a16="http://schemas.microsoft.com/office/drawing/2014/main" id="{1129C595-7896-0ADF-A33A-33C6FB89E07B}"/>
              </a:ext>
            </a:extLst>
          </p:cNvPr>
          <p:cNvSpPr>
            <a:spLocks noGrp="1" noRot="1" noChangeAspect="1" noTextEdit="1"/>
          </p:cNvSpPr>
          <p:nvPr>
            <p:ph type="sldImg"/>
          </p:nvPr>
        </p:nvSpPr>
        <p:spPr bwMode="auto">
          <a:xfrm>
            <a:off x="1190625" y="1252538"/>
            <a:ext cx="4508500" cy="33813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4099" name="ノート プレースホルダ 2">
            <a:extLst>
              <a:ext uri="{FF2B5EF4-FFF2-40B4-BE49-F238E27FC236}">
                <a16:creationId xmlns:a16="http://schemas.microsoft.com/office/drawing/2014/main" id="{AEE1E16F-15A3-04CD-85AE-AB3076B9FDC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
        <p:nvSpPr>
          <p:cNvPr id="4100" name="スライド番号プレースホルダ 3">
            <a:extLst>
              <a:ext uri="{FF2B5EF4-FFF2-40B4-BE49-F238E27FC236}">
                <a16:creationId xmlns:a16="http://schemas.microsoft.com/office/drawing/2014/main" id="{EE79EAA9-1FCC-FFC3-7499-C3757A1E600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56546" indent="-290979">
              <a:defRPr kumimoji="1">
                <a:solidFill>
                  <a:schemeClr val="tx1"/>
                </a:solidFill>
                <a:latin typeface="Arial" panose="020B0604020202020204" pitchFamily="34" charset="0"/>
                <a:ea typeface="ＭＳ Ｐゴシック" panose="020B0600070205080204" pitchFamily="50" charset="-128"/>
              </a:defRPr>
            </a:lvl2pPr>
            <a:lvl3pPr marL="1163917" indent="-232783">
              <a:defRPr kumimoji="1">
                <a:solidFill>
                  <a:schemeClr val="tx1"/>
                </a:solidFill>
                <a:latin typeface="Arial" panose="020B0604020202020204" pitchFamily="34" charset="0"/>
                <a:ea typeface="ＭＳ Ｐゴシック" panose="020B0600070205080204" pitchFamily="50" charset="-128"/>
              </a:defRPr>
            </a:lvl3pPr>
            <a:lvl4pPr marL="1629484" indent="-232783">
              <a:defRPr kumimoji="1">
                <a:solidFill>
                  <a:schemeClr val="tx1"/>
                </a:solidFill>
                <a:latin typeface="Arial" panose="020B0604020202020204" pitchFamily="34" charset="0"/>
                <a:ea typeface="ＭＳ Ｐゴシック" panose="020B0600070205080204" pitchFamily="50" charset="-128"/>
              </a:defRPr>
            </a:lvl4pPr>
            <a:lvl5pPr marL="2095050" indent="-232783">
              <a:defRPr kumimoji="1">
                <a:solidFill>
                  <a:schemeClr val="tx1"/>
                </a:solidFill>
                <a:latin typeface="Arial" panose="020B0604020202020204" pitchFamily="34" charset="0"/>
                <a:ea typeface="ＭＳ Ｐゴシック" panose="020B0600070205080204" pitchFamily="50" charset="-128"/>
              </a:defRPr>
            </a:lvl5pPr>
            <a:lvl6pPr marL="2560617"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026184"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91751"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957317"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r" defTabSz="931134" rtl="0" eaLnBrk="1" fontAlgn="base" latinLnBrk="0" hangingPunct="1">
              <a:lnSpc>
                <a:spcPct val="100000"/>
              </a:lnSpc>
              <a:spcBef>
                <a:spcPct val="0"/>
              </a:spcBef>
              <a:spcAft>
                <a:spcPct val="0"/>
              </a:spcAft>
              <a:buClrTx/>
              <a:buSzTx/>
              <a:buFontTx/>
              <a:buNone/>
              <a:tabLst/>
              <a:defRPr/>
            </a:pPr>
            <a:fld id="{FDCEBC09-CBB2-4156-83C7-17B18370A3E2}" type="slidenum">
              <a:rPr kumimoji="1" lang="ja-JP" altLang="en-US" sz="1200" b="0" i="0" u="none" strike="noStrike" kern="1200" cap="none" spc="0" normalizeH="0" baseline="0" noProof="0">
                <a:ln>
                  <a:noFill/>
                </a:ln>
                <a:solidFill>
                  <a:prstClr val="black"/>
                </a:solidFill>
                <a:effectLst/>
                <a:uLnTx/>
                <a:uFillTx/>
                <a:latin typeface="Arial" panose="020B0604020202020204" pitchFamily="34" charset="0"/>
                <a:ea typeface="ＭＳ Ｐゴシック" panose="020B0600070205080204" pitchFamily="50" charset="-128"/>
                <a:cs typeface="+mn-cs"/>
              </a:rPr>
              <a:pPr marL="0" marR="0" lvl="0" indent="0" algn="r" defTabSz="931134" rtl="0" eaLnBrk="1" fontAlgn="base" latinLnBrk="0" hangingPunct="1">
                <a:lnSpc>
                  <a:spcPct val="100000"/>
                </a:lnSpc>
                <a:spcBef>
                  <a:spcPct val="0"/>
                </a:spcBef>
                <a:spcAft>
                  <a:spcPct val="0"/>
                </a:spcAft>
                <a:buClrTx/>
                <a:buSzTx/>
                <a:buFontTx/>
                <a:buNone/>
                <a:tabLst/>
                <a:defRPr/>
              </a:pPr>
              <a:t>38</a:t>
            </a:fld>
            <a:endParaRPr kumimoji="1" lang="ja-JP" altLang="en-US" sz="1200" b="0" i="0" u="none" strike="noStrike" kern="1200" cap="none" spc="0" normalizeH="0" baseline="0" noProof="0">
              <a:ln>
                <a:noFill/>
              </a:ln>
              <a:solidFill>
                <a:prstClr val="black"/>
              </a:solidFill>
              <a:effectLst/>
              <a:uLnTx/>
              <a:uFillTx/>
              <a:latin typeface="Arial" panose="020B0604020202020204" pitchFamily="34" charset="0"/>
              <a:ea typeface="ＭＳ Ｐゴシック" panose="020B0600070205080204" pitchFamily="50" charset="-128"/>
              <a:cs typeface="+mn-cs"/>
            </a:endParaRPr>
          </a:p>
        </p:txBody>
      </p:sp>
    </p:spTree>
    <p:extLst>
      <p:ext uri="{BB962C8B-B14F-4D97-AF65-F5344CB8AC3E}">
        <p14:creationId xmlns:p14="http://schemas.microsoft.com/office/powerpoint/2010/main" val="239825978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EF8998-4E96-DFBE-6C61-7BD34ED356DE}"/>
            </a:ext>
          </a:extLst>
        </p:cNvPr>
        <p:cNvGrpSpPr/>
        <p:nvPr/>
      </p:nvGrpSpPr>
      <p:grpSpPr>
        <a:xfrm>
          <a:off x="0" y="0"/>
          <a:ext cx="0" cy="0"/>
          <a:chOff x="0" y="0"/>
          <a:chExt cx="0" cy="0"/>
        </a:xfrm>
      </p:grpSpPr>
      <p:sp>
        <p:nvSpPr>
          <p:cNvPr id="4098" name="スライド イメージ プレースホルダ 1">
            <a:extLst>
              <a:ext uri="{FF2B5EF4-FFF2-40B4-BE49-F238E27FC236}">
                <a16:creationId xmlns:a16="http://schemas.microsoft.com/office/drawing/2014/main" id="{1129C595-7896-0ADF-A33A-33C6FB89E07B}"/>
              </a:ext>
            </a:extLst>
          </p:cNvPr>
          <p:cNvSpPr>
            <a:spLocks noGrp="1" noRot="1" noChangeAspect="1" noTextEdit="1"/>
          </p:cNvSpPr>
          <p:nvPr>
            <p:ph type="sldImg"/>
          </p:nvPr>
        </p:nvSpPr>
        <p:spPr bwMode="auto">
          <a:xfrm>
            <a:off x="1190625" y="1252538"/>
            <a:ext cx="4508500" cy="33813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4099" name="ノート プレースホルダ 2">
            <a:extLst>
              <a:ext uri="{FF2B5EF4-FFF2-40B4-BE49-F238E27FC236}">
                <a16:creationId xmlns:a16="http://schemas.microsoft.com/office/drawing/2014/main" id="{AEE1E16F-15A3-04CD-85AE-AB3076B9FDC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
        <p:nvSpPr>
          <p:cNvPr id="4100" name="スライド番号プレースホルダ 3">
            <a:extLst>
              <a:ext uri="{FF2B5EF4-FFF2-40B4-BE49-F238E27FC236}">
                <a16:creationId xmlns:a16="http://schemas.microsoft.com/office/drawing/2014/main" id="{EE79EAA9-1FCC-FFC3-7499-C3757A1E600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56546" indent="-290979">
              <a:defRPr kumimoji="1">
                <a:solidFill>
                  <a:schemeClr val="tx1"/>
                </a:solidFill>
                <a:latin typeface="Arial" panose="020B0604020202020204" pitchFamily="34" charset="0"/>
                <a:ea typeface="ＭＳ Ｐゴシック" panose="020B0600070205080204" pitchFamily="50" charset="-128"/>
              </a:defRPr>
            </a:lvl2pPr>
            <a:lvl3pPr marL="1163917" indent="-232783">
              <a:defRPr kumimoji="1">
                <a:solidFill>
                  <a:schemeClr val="tx1"/>
                </a:solidFill>
                <a:latin typeface="Arial" panose="020B0604020202020204" pitchFamily="34" charset="0"/>
                <a:ea typeface="ＭＳ Ｐゴシック" panose="020B0600070205080204" pitchFamily="50" charset="-128"/>
              </a:defRPr>
            </a:lvl3pPr>
            <a:lvl4pPr marL="1629484" indent="-232783">
              <a:defRPr kumimoji="1">
                <a:solidFill>
                  <a:schemeClr val="tx1"/>
                </a:solidFill>
                <a:latin typeface="Arial" panose="020B0604020202020204" pitchFamily="34" charset="0"/>
                <a:ea typeface="ＭＳ Ｐゴシック" panose="020B0600070205080204" pitchFamily="50" charset="-128"/>
              </a:defRPr>
            </a:lvl4pPr>
            <a:lvl5pPr marL="2095050" indent="-232783">
              <a:defRPr kumimoji="1">
                <a:solidFill>
                  <a:schemeClr val="tx1"/>
                </a:solidFill>
                <a:latin typeface="Arial" panose="020B0604020202020204" pitchFamily="34" charset="0"/>
                <a:ea typeface="ＭＳ Ｐゴシック" panose="020B0600070205080204" pitchFamily="50" charset="-128"/>
              </a:defRPr>
            </a:lvl5pPr>
            <a:lvl6pPr marL="2560617"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026184"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91751"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957317"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r" defTabSz="931134" rtl="0" eaLnBrk="1" fontAlgn="base" latinLnBrk="0" hangingPunct="1">
              <a:lnSpc>
                <a:spcPct val="100000"/>
              </a:lnSpc>
              <a:spcBef>
                <a:spcPct val="0"/>
              </a:spcBef>
              <a:spcAft>
                <a:spcPct val="0"/>
              </a:spcAft>
              <a:buClrTx/>
              <a:buSzTx/>
              <a:buFontTx/>
              <a:buNone/>
              <a:tabLst/>
              <a:defRPr/>
            </a:pPr>
            <a:fld id="{FDCEBC09-CBB2-4156-83C7-17B18370A3E2}" type="slidenum">
              <a:rPr kumimoji="1" lang="ja-JP" altLang="en-US" sz="1200" b="0" i="0" u="none" strike="noStrike" kern="1200" cap="none" spc="0" normalizeH="0" baseline="0" noProof="0">
                <a:ln>
                  <a:noFill/>
                </a:ln>
                <a:solidFill>
                  <a:prstClr val="black"/>
                </a:solidFill>
                <a:effectLst/>
                <a:uLnTx/>
                <a:uFillTx/>
                <a:latin typeface="Arial" panose="020B0604020202020204" pitchFamily="34" charset="0"/>
                <a:ea typeface="ＭＳ Ｐゴシック" panose="020B0600070205080204" pitchFamily="50" charset="-128"/>
                <a:cs typeface="+mn-cs"/>
              </a:rPr>
              <a:pPr marL="0" marR="0" lvl="0" indent="0" algn="r" defTabSz="931134" rtl="0" eaLnBrk="1" fontAlgn="base" latinLnBrk="0" hangingPunct="1">
                <a:lnSpc>
                  <a:spcPct val="100000"/>
                </a:lnSpc>
                <a:spcBef>
                  <a:spcPct val="0"/>
                </a:spcBef>
                <a:spcAft>
                  <a:spcPct val="0"/>
                </a:spcAft>
                <a:buClrTx/>
                <a:buSzTx/>
                <a:buFontTx/>
                <a:buNone/>
                <a:tabLst/>
                <a:defRPr/>
              </a:pPr>
              <a:t>39</a:t>
            </a:fld>
            <a:endParaRPr kumimoji="1" lang="ja-JP" altLang="en-US" sz="1200" b="0" i="0" u="none" strike="noStrike" kern="1200" cap="none" spc="0" normalizeH="0" baseline="0" noProof="0">
              <a:ln>
                <a:noFill/>
              </a:ln>
              <a:solidFill>
                <a:prstClr val="black"/>
              </a:solidFill>
              <a:effectLst/>
              <a:uLnTx/>
              <a:uFillTx/>
              <a:latin typeface="Arial" panose="020B0604020202020204" pitchFamily="34" charset="0"/>
              <a:ea typeface="ＭＳ Ｐゴシック" panose="020B0600070205080204" pitchFamily="50" charset="-128"/>
              <a:cs typeface="+mn-cs"/>
            </a:endParaRPr>
          </a:p>
        </p:txBody>
      </p:sp>
    </p:spTree>
    <p:extLst>
      <p:ext uri="{BB962C8B-B14F-4D97-AF65-F5344CB8AC3E}">
        <p14:creationId xmlns:p14="http://schemas.microsoft.com/office/powerpoint/2010/main" val="43695175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EF8998-4E96-DFBE-6C61-7BD34ED356DE}"/>
            </a:ext>
          </a:extLst>
        </p:cNvPr>
        <p:cNvGrpSpPr/>
        <p:nvPr/>
      </p:nvGrpSpPr>
      <p:grpSpPr>
        <a:xfrm>
          <a:off x="0" y="0"/>
          <a:ext cx="0" cy="0"/>
          <a:chOff x="0" y="0"/>
          <a:chExt cx="0" cy="0"/>
        </a:xfrm>
      </p:grpSpPr>
      <p:sp>
        <p:nvSpPr>
          <p:cNvPr id="4098" name="スライド イメージ プレースホルダ 1">
            <a:extLst>
              <a:ext uri="{FF2B5EF4-FFF2-40B4-BE49-F238E27FC236}">
                <a16:creationId xmlns:a16="http://schemas.microsoft.com/office/drawing/2014/main" id="{1129C595-7896-0ADF-A33A-33C6FB89E07B}"/>
              </a:ext>
            </a:extLst>
          </p:cNvPr>
          <p:cNvSpPr>
            <a:spLocks noGrp="1" noRot="1" noChangeAspect="1" noTextEdit="1"/>
          </p:cNvSpPr>
          <p:nvPr>
            <p:ph type="sldImg"/>
          </p:nvPr>
        </p:nvSpPr>
        <p:spPr bwMode="auto">
          <a:xfrm>
            <a:off x="1190625" y="1252538"/>
            <a:ext cx="4508500" cy="33813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4099" name="ノート プレースホルダ 2">
            <a:extLst>
              <a:ext uri="{FF2B5EF4-FFF2-40B4-BE49-F238E27FC236}">
                <a16:creationId xmlns:a16="http://schemas.microsoft.com/office/drawing/2014/main" id="{AEE1E16F-15A3-04CD-85AE-AB3076B9FDC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
        <p:nvSpPr>
          <p:cNvPr id="4100" name="スライド番号プレースホルダ 3">
            <a:extLst>
              <a:ext uri="{FF2B5EF4-FFF2-40B4-BE49-F238E27FC236}">
                <a16:creationId xmlns:a16="http://schemas.microsoft.com/office/drawing/2014/main" id="{EE79EAA9-1FCC-FFC3-7499-C3757A1E600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56546" indent="-290979">
              <a:defRPr kumimoji="1">
                <a:solidFill>
                  <a:schemeClr val="tx1"/>
                </a:solidFill>
                <a:latin typeface="Arial" panose="020B0604020202020204" pitchFamily="34" charset="0"/>
                <a:ea typeface="ＭＳ Ｐゴシック" panose="020B0600070205080204" pitchFamily="50" charset="-128"/>
              </a:defRPr>
            </a:lvl2pPr>
            <a:lvl3pPr marL="1163917" indent="-232783">
              <a:defRPr kumimoji="1">
                <a:solidFill>
                  <a:schemeClr val="tx1"/>
                </a:solidFill>
                <a:latin typeface="Arial" panose="020B0604020202020204" pitchFamily="34" charset="0"/>
                <a:ea typeface="ＭＳ Ｐゴシック" panose="020B0600070205080204" pitchFamily="50" charset="-128"/>
              </a:defRPr>
            </a:lvl3pPr>
            <a:lvl4pPr marL="1629484" indent="-232783">
              <a:defRPr kumimoji="1">
                <a:solidFill>
                  <a:schemeClr val="tx1"/>
                </a:solidFill>
                <a:latin typeface="Arial" panose="020B0604020202020204" pitchFamily="34" charset="0"/>
                <a:ea typeface="ＭＳ Ｐゴシック" panose="020B0600070205080204" pitchFamily="50" charset="-128"/>
              </a:defRPr>
            </a:lvl4pPr>
            <a:lvl5pPr marL="2095050" indent="-232783">
              <a:defRPr kumimoji="1">
                <a:solidFill>
                  <a:schemeClr val="tx1"/>
                </a:solidFill>
                <a:latin typeface="Arial" panose="020B0604020202020204" pitchFamily="34" charset="0"/>
                <a:ea typeface="ＭＳ Ｐゴシック" panose="020B0600070205080204" pitchFamily="50" charset="-128"/>
              </a:defRPr>
            </a:lvl5pPr>
            <a:lvl6pPr marL="2560617"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026184"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91751"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957317"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r" defTabSz="931134" rtl="0" eaLnBrk="1" fontAlgn="base" latinLnBrk="0" hangingPunct="1">
              <a:lnSpc>
                <a:spcPct val="100000"/>
              </a:lnSpc>
              <a:spcBef>
                <a:spcPct val="0"/>
              </a:spcBef>
              <a:spcAft>
                <a:spcPct val="0"/>
              </a:spcAft>
              <a:buClrTx/>
              <a:buSzTx/>
              <a:buFontTx/>
              <a:buNone/>
              <a:tabLst/>
              <a:defRPr/>
            </a:pPr>
            <a:fld id="{FDCEBC09-CBB2-4156-83C7-17B18370A3E2}" type="slidenum">
              <a:rPr kumimoji="1" lang="ja-JP" altLang="en-US" sz="1200" b="0" i="0" u="none" strike="noStrike" kern="1200" cap="none" spc="0" normalizeH="0" baseline="0" noProof="0">
                <a:ln>
                  <a:noFill/>
                </a:ln>
                <a:solidFill>
                  <a:prstClr val="black"/>
                </a:solidFill>
                <a:effectLst/>
                <a:uLnTx/>
                <a:uFillTx/>
                <a:latin typeface="Arial" panose="020B0604020202020204" pitchFamily="34" charset="0"/>
                <a:ea typeface="ＭＳ Ｐゴシック" panose="020B0600070205080204" pitchFamily="50" charset="-128"/>
                <a:cs typeface="+mn-cs"/>
              </a:rPr>
              <a:pPr marL="0" marR="0" lvl="0" indent="0" algn="r" defTabSz="931134" rtl="0" eaLnBrk="1" fontAlgn="base" latinLnBrk="0" hangingPunct="1">
                <a:lnSpc>
                  <a:spcPct val="100000"/>
                </a:lnSpc>
                <a:spcBef>
                  <a:spcPct val="0"/>
                </a:spcBef>
                <a:spcAft>
                  <a:spcPct val="0"/>
                </a:spcAft>
                <a:buClrTx/>
                <a:buSzTx/>
                <a:buFontTx/>
                <a:buNone/>
                <a:tabLst/>
                <a:defRPr/>
              </a:pPr>
              <a:t>40</a:t>
            </a:fld>
            <a:endParaRPr kumimoji="1" lang="ja-JP" altLang="en-US" sz="1200" b="0" i="0" u="none" strike="noStrike" kern="1200" cap="none" spc="0" normalizeH="0" baseline="0" noProof="0">
              <a:ln>
                <a:noFill/>
              </a:ln>
              <a:solidFill>
                <a:prstClr val="black"/>
              </a:solidFill>
              <a:effectLst/>
              <a:uLnTx/>
              <a:uFillTx/>
              <a:latin typeface="Arial" panose="020B0604020202020204" pitchFamily="34" charset="0"/>
              <a:ea typeface="ＭＳ Ｐゴシック" panose="020B0600070205080204" pitchFamily="50" charset="-128"/>
              <a:cs typeface="+mn-cs"/>
            </a:endParaRPr>
          </a:p>
        </p:txBody>
      </p:sp>
    </p:spTree>
    <p:extLst>
      <p:ext uri="{BB962C8B-B14F-4D97-AF65-F5344CB8AC3E}">
        <p14:creationId xmlns:p14="http://schemas.microsoft.com/office/powerpoint/2010/main" val="8347060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スライド イメージ プレースホルダ 1">
            <a:extLst>
              <a:ext uri="{FF2B5EF4-FFF2-40B4-BE49-F238E27FC236}">
                <a16:creationId xmlns:a16="http://schemas.microsoft.com/office/drawing/2014/main" id="{F4611E4D-E9F1-4343-92F1-60385AE7D8D5}"/>
              </a:ext>
            </a:extLst>
          </p:cNvPr>
          <p:cNvSpPr>
            <a:spLocks noGrp="1" noRot="1" noChangeAspect="1" noTextEdit="1"/>
          </p:cNvSpPr>
          <p:nvPr>
            <p:ph type="sldImg"/>
          </p:nvPr>
        </p:nvSpPr>
        <p:spPr bwMode="auto">
          <a:xfrm>
            <a:off x="1190625" y="1252538"/>
            <a:ext cx="4508500" cy="33813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4099" name="ノート プレースホルダ 2">
            <a:extLst>
              <a:ext uri="{FF2B5EF4-FFF2-40B4-BE49-F238E27FC236}">
                <a16:creationId xmlns:a16="http://schemas.microsoft.com/office/drawing/2014/main" id="{ECDCBD7B-96A8-4FFA-BE69-5AFEF5201A9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
        <p:nvSpPr>
          <p:cNvPr id="4100" name="スライド番号プレースホルダ 3">
            <a:extLst>
              <a:ext uri="{FF2B5EF4-FFF2-40B4-BE49-F238E27FC236}">
                <a16:creationId xmlns:a16="http://schemas.microsoft.com/office/drawing/2014/main" id="{07397FD1-8816-4AD8-8AC6-5AD24FC28D4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56546" indent="-290979">
              <a:defRPr kumimoji="1">
                <a:solidFill>
                  <a:schemeClr val="tx1"/>
                </a:solidFill>
                <a:latin typeface="Arial" panose="020B0604020202020204" pitchFamily="34" charset="0"/>
                <a:ea typeface="ＭＳ Ｐゴシック" panose="020B0600070205080204" pitchFamily="50" charset="-128"/>
              </a:defRPr>
            </a:lvl2pPr>
            <a:lvl3pPr marL="1163917" indent="-232783">
              <a:defRPr kumimoji="1">
                <a:solidFill>
                  <a:schemeClr val="tx1"/>
                </a:solidFill>
                <a:latin typeface="Arial" panose="020B0604020202020204" pitchFamily="34" charset="0"/>
                <a:ea typeface="ＭＳ Ｐゴシック" panose="020B0600070205080204" pitchFamily="50" charset="-128"/>
              </a:defRPr>
            </a:lvl3pPr>
            <a:lvl4pPr marL="1629484" indent="-232783">
              <a:defRPr kumimoji="1">
                <a:solidFill>
                  <a:schemeClr val="tx1"/>
                </a:solidFill>
                <a:latin typeface="Arial" panose="020B0604020202020204" pitchFamily="34" charset="0"/>
                <a:ea typeface="ＭＳ Ｐゴシック" panose="020B0600070205080204" pitchFamily="50" charset="-128"/>
              </a:defRPr>
            </a:lvl4pPr>
            <a:lvl5pPr marL="2095050" indent="-232783">
              <a:defRPr kumimoji="1">
                <a:solidFill>
                  <a:schemeClr val="tx1"/>
                </a:solidFill>
                <a:latin typeface="Arial" panose="020B0604020202020204" pitchFamily="34" charset="0"/>
                <a:ea typeface="ＭＳ Ｐゴシック" panose="020B0600070205080204" pitchFamily="50" charset="-128"/>
              </a:defRPr>
            </a:lvl5pPr>
            <a:lvl6pPr marL="2560617"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026184"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91751"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957317"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defTabSz="931134" fontAlgn="base">
              <a:spcBef>
                <a:spcPct val="0"/>
              </a:spcBef>
              <a:spcAft>
                <a:spcPct val="0"/>
              </a:spcAft>
              <a:defRPr/>
            </a:pPr>
            <a:fld id="{FDCEBC09-CBB2-4156-83C7-17B18370A3E2}" type="slidenum">
              <a:rPr lang="ja-JP" altLang="en-US">
                <a:solidFill>
                  <a:prstClr val="black"/>
                </a:solidFill>
              </a:rPr>
              <a:pPr defTabSz="931134" fontAlgn="base">
                <a:spcBef>
                  <a:spcPct val="0"/>
                </a:spcBef>
                <a:spcAft>
                  <a:spcPct val="0"/>
                </a:spcAft>
                <a:defRPr/>
              </a:pPr>
              <a:t>5</a:t>
            </a:fld>
            <a:endParaRPr lang="ja-JP" altLang="en-US">
              <a:solidFill>
                <a:prstClr val="black"/>
              </a:solidFill>
            </a:endParaRPr>
          </a:p>
        </p:txBody>
      </p:sp>
    </p:spTree>
    <p:extLst>
      <p:ext uri="{BB962C8B-B14F-4D97-AF65-F5344CB8AC3E}">
        <p14:creationId xmlns:p14="http://schemas.microsoft.com/office/powerpoint/2010/main" val="115645387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607D85-AFB2-CA52-6755-23FC30815FF1}"/>
            </a:ext>
          </a:extLst>
        </p:cNvPr>
        <p:cNvGrpSpPr/>
        <p:nvPr/>
      </p:nvGrpSpPr>
      <p:grpSpPr>
        <a:xfrm>
          <a:off x="0" y="0"/>
          <a:ext cx="0" cy="0"/>
          <a:chOff x="0" y="0"/>
          <a:chExt cx="0" cy="0"/>
        </a:xfrm>
      </p:grpSpPr>
      <p:sp>
        <p:nvSpPr>
          <p:cNvPr id="4098" name="スライド イメージ プレースホルダ 1">
            <a:extLst>
              <a:ext uri="{FF2B5EF4-FFF2-40B4-BE49-F238E27FC236}">
                <a16:creationId xmlns:a16="http://schemas.microsoft.com/office/drawing/2014/main" id="{4F63CE91-E25D-6272-C6CA-F7A57C152A21}"/>
              </a:ext>
            </a:extLst>
          </p:cNvPr>
          <p:cNvSpPr>
            <a:spLocks noGrp="1" noRot="1" noChangeAspect="1" noTextEdit="1"/>
          </p:cNvSpPr>
          <p:nvPr>
            <p:ph type="sldImg"/>
          </p:nvPr>
        </p:nvSpPr>
        <p:spPr bwMode="auto">
          <a:xfrm>
            <a:off x="1190625" y="1252538"/>
            <a:ext cx="4508500" cy="33813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4099" name="ノート プレースホルダ 2">
            <a:extLst>
              <a:ext uri="{FF2B5EF4-FFF2-40B4-BE49-F238E27FC236}">
                <a16:creationId xmlns:a16="http://schemas.microsoft.com/office/drawing/2014/main" id="{0F646610-0AB9-1EBC-077C-0AC2C36D02F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
        <p:nvSpPr>
          <p:cNvPr id="4100" name="スライド番号プレースホルダ 3">
            <a:extLst>
              <a:ext uri="{FF2B5EF4-FFF2-40B4-BE49-F238E27FC236}">
                <a16:creationId xmlns:a16="http://schemas.microsoft.com/office/drawing/2014/main" id="{85C32495-F6A1-D48A-EABB-C972D50BE0F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56546" indent="-290979">
              <a:defRPr kumimoji="1">
                <a:solidFill>
                  <a:schemeClr val="tx1"/>
                </a:solidFill>
                <a:latin typeface="Arial" panose="020B0604020202020204" pitchFamily="34" charset="0"/>
                <a:ea typeface="ＭＳ Ｐゴシック" panose="020B0600070205080204" pitchFamily="50" charset="-128"/>
              </a:defRPr>
            </a:lvl2pPr>
            <a:lvl3pPr marL="1163917" indent="-232783">
              <a:defRPr kumimoji="1">
                <a:solidFill>
                  <a:schemeClr val="tx1"/>
                </a:solidFill>
                <a:latin typeface="Arial" panose="020B0604020202020204" pitchFamily="34" charset="0"/>
                <a:ea typeface="ＭＳ Ｐゴシック" panose="020B0600070205080204" pitchFamily="50" charset="-128"/>
              </a:defRPr>
            </a:lvl3pPr>
            <a:lvl4pPr marL="1629484" indent="-232783">
              <a:defRPr kumimoji="1">
                <a:solidFill>
                  <a:schemeClr val="tx1"/>
                </a:solidFill>
                <a:latin typeface="Arial" panose="020B0604020202020204" pitchFamily="34" charset="0"/>
                <a:ea typeface="ＭＳ Ｐゴシック" panose="020B0600070205080204" pitchFamily="50" charset="-128"/>
              </a:defRPr>
            </a:lvl4pPr>
            <a:lvl5pPr marL="2095050" indent="-232783">
              <a:defRPr kumimoji="1">
                <a:solidFill>
                  <a:schemeClr val="tx1"/>
                </a:solidFill>
                <a:latin typeface="Arial" panose="020B0604020202020204" pitchFamily="34" charset="0"/>
                <a:ea typeface="ＭＳ Ｐゴシック" panose="020B0600070205080204" pitchFamily="50" charset="-128"/>
              </a:defRPr>
            </a:lvl5pPr>
            <a:lvl6pPr marL="2560617"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026184"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91751"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957317"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r" defTabSz="931134" rtl="0" eaLnBrk="1" fontAlgn="base" latinLnBrk="0" hangingPunct="1">
              <a:lnSpc>
                <a:spcPct val="100000"/>
              </a:lnSpc>
              <a:spcBef>
                <a:spcPct val="0"/>
              </a:spcBef>
              <a:spcAft>
                <a:spcPct val="0"/>
              </a:spcAft>
              <a:buClrTx/>
              <a:buSzTx/>
              <a:buFontTx/>
              <a:buNone/>
              <a:tabLst/>
              <a:defRPr/>
            </a:pPr>
            <a:fld id="{FDCEBC09-CBB2-4156-83C7-17B18370A3E2}" type="slidenum">
              <a:rPr kumimoji="1" lang="ja-JP" altLang="en-US" sz="1200" b="0" i="0" u="none" strike="noStrike" kern="1200" cap="none" spc="0" normalizeH="0" baseline="0" noProof="0">
                <a:ln>
                  <a:noFill/>
                </a:ln>
                <a:solidFill>
                  <a:prstClr val="black"/>
                </a:solidFill>
                <a:effectLst/>
                <a:uLnTx/>
                <a:uFillTx/>
                <a:latin typeface="Arial" panose="020B0604020202020204" pitchFamily="34" charset="0"/>
                <a:ea typeface="ＭＳ Ｐゴシック" panose="020B0600070205080204" pitchFamily="50" charset="-128"/>
                <a:cs typeface="+mn-cs"/>
              </a:rPr>
              <a:pPr marL="0" marR="0" lvl="0" indent="0" algn="r" defTabSz="931134" rtl="0" eaLnBrk="1" fontAlgn="base" latinLnBrk="0" hangingPunct="1">
                <a:lnSpc>
                  <a:spcPct val="100000"/>
                </a:lnSpc>
                <a:spcBef>
                  <a:spcPct val="0"/>
                </a:spcBef>
                <a:spcAft>
                  <a:spcPct val="0"/>
                </a:spcAft>
                <a:buClrTx/>
                <a:buSzTx/>
                <a:buFontTx/>
                <a:buNone/>
                <a:tabLst/>
                <a:defRPr/>
              </a:pPr>
              <a:t>41</a:t>
            </a:fld>
            <a:endParaRPr kumimoji="1" lang="ja-JP" altLang="en-US" sz="1200" b="0" i="0" u="none" strike="noStrike" kern="1200" cap="none" spc="0" normalizeH="0" baseline="0" noProof="0">
              <a:ln>
                <a:noFill/>
              </a:ln>
              <a:solidFill>
                <a:prstClr val="black"/>
              </a:solidFill>
              <a:effectLst/>
              <a:uLnTx/>
              <a:uFillTx/>
              <a:latin typeface="Arial" panose="020B0604020202020204" pitchFamily="34" charset="0"/>
              <a:ea typeface="ＭＳ Ｐゴシック" panose="020B0600070205080204" pitchFamily="50" charset="-128"/>
              <a:cs typeface="+mn-cs"/>
            </a:endParaRPr>
          </a:p>
        </p:txBody>
      </p:sp>
    </p:spTree>
    <p:extLst>
      <p:ext uri="{BB962C8B-B14F-4D97-AF65-F5344CB8AC3E}">
        <p14:creationId xmlns:p14="http://schemas.microsoft.com/office/powerpoint/2010/main" val="25586593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スライド イメージ プレースホルダ 1">
            <a:extLst>
              <a:ext uri="{FF2B5EF4-FFF2-40B4-BE49-F238E27FC236}">
                <a16:creationId xmlns:a16="http://schemas.microsoft.com/office/drawing/2014/main" id="{F4611E4D-E9F1-4343-92F1-60385AE7D8D5}"/>
              </a:ext>
            </a:extLst>
          </p:cNvPr>
          <p:cNvSpPr>
            <a:spLocks noGrp="1" noRot="1" noChangeAspect="1" noTextEdit="1"/>
          </p:cNvSpPr>
          <p:nvPr>
            <p:ph type="sldImg"/>
          </p:nvPr>
        </p:nvSpPr>
        <p:spPr bwMode="auto">
          <a:xfrm>
            <a:off x="1190625" y="1252538"/>
            <a:ext cx="4508500" cy="33813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4099" name="ノート プレースホルダ 2">
            <a:extLst>
              <a:ext uri="{FF2B5EF4-FFF2-40B4-BE49-F238E27FC236}">
                <a16:creationId xmlns:a16="http://schemas.microsoft.com/office/drawing/2014/main" id="{ECDCBD7B-96A8-4FFA-BE69-5AFEF5201A9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
        <p:nvSpPr>
          <p:cNvPr id="4100" name="スライド番号プレースホルダ 3">
            <a:extLst>
              <a:ext uri="{FF2B5EF4-FFF2-40B4-BE49-F238E27FC236}">
                <a16:creationId xmlns:a16="http://schemas.microsoft.com/office/drawing/2014/main" id="{07397FD1-8816-4AD8-8AC6-5AD24FC28D4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56546" indent="-290979">
              <a:defRPr kumimoji="1">
                <a:solidFill>
                  <a:schemeClr val="tx1"/>
                </a:solidFill>
                <a:latin typeface="Arial" panose="020B0604020202020204" pitchFamily="34" charset="0"/>
                <a:ea typeface="ＭＳ Ｐゴシック" panose="020B0600070205080204" pitchFamily="50" charset="-128"/>
              </a:defRPr>
            </a:lvl2pPr>
            <a:lvl3pPr marL="1163917" indent="-232783">
              <a:defRPr kumimoji="1">
                <a:solidFill>
                  <a:schemeClr val="tx1"/>
                </a:solidFill>
                <a:latin typeface="Arial" panose="020B0604020202020204" pitchFamily="34" charset="0"/>
                <a:ea typeface="ＭＳ Ｐゴシック" panose="020B0600070205080204" pitchFamily="50" charset="-128"/>
              </a:defRPr>
            </a:lvl3pPr>
            <a:lvl4pPr marL="1629484" indent="-232783">
              <a:defRPr kumimoji="1">
                <a:solidFill>
                  <a:schemeClr val="tx1"/>
                </a:solidFill>
                <a:latin typeface="Arial" panose="020B0604020202020204" pitchFamily="34" charset="0"/>
                <a:ea typeface="ＭＳ Ｐゴシック" panose="020B0600070205080204" pitchFamily="50" charset="-128"/>
              </a:defRPr>
            </a:lvl4pPr>
            <a:lvl5pPr marL="2095050" indent="-232783">
              <a:defRPr kumimoji="1">
                <a:solidFill>
                  <a:schemeClr val="tx1"/>
                </a:solidFill>
                <a:latin typeface="Arial" panose="020B0604020202020204" pitchFamily="34" charset="0"/>
                <a:ea typeface="ＭＳ Ｐゴシック" panose="020B0600070205080204" pitchFamily="50" charset="-128"/>
              </a:defRPr>
            </a:lvl5pPr>
            <a:lvl6pPr marL="2560617"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026184"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91751"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957317"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defTabSz="931134" fontAlgn="base">
              <a:spcBef>
                <a:spcPct val="0"/>
              </a:spcBef>
              <a:spcAft>
                <a:spcPct val="0"/>
              </a:spcAft>
              <a:defRPr/>
            </a:pPr>
            <a:fld id="{FDCEBC09-CBB2-4156-83C7-17B18370A3E2}" type="slidenum">
              <a:rPr lang="ja-JP" altLang="en-US">
                <a:solidFill>
                  <a:prstClr val="black"/>
                </a:solidFill>
              </a:rPr>
              <a:pPr defTabSz="931134" fontAlgn="base">
                <a:spcBef>
                  <a:spcPct val="0"/>
                </a:spcBef>
                <a:spcAft>
                  <a:spcPct val="0"/>
                </a:spcAft>
                <a:defRPr/>
              </a:pPr>
              <a:t>6</a:t>
            </a:fld>
            <a:endParaRPr lang="ja-JP" altLang="en-US">
              <a:solidFill>
                <a:prstClr val="black"/>
              </a:solidFill>
            </a:endParaRPr>
          </a:p>
        </p:txBody>
      </p:sp>
    </p:spTree>
    <p:extLst>
      <p:ext uri="{BB962C8B-B14F-4D97-AF65-F5344CB8AC3E}">
        <p14:creationId xmlns:p14="http://schemas.microsoft.com/office/powerpoint/2010/main" val="39710599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スライド イメージ プレースホルダ 1">
            <a:extLst>
              <a:ext uri="{FF2B5EF4-FFF2-40B4-BE49-F238E27FC236}">
                <a16:creationId xmlns:a16="http://schemas.microsoft.com/office/drawing/2014/main" id="{F4611E4D-E9F1-4343-92F1-60385AE7D8D5}"/>
              </a:ext>
            </a:extLst>
          </p:cNvPr>
          <p:cNvSpPr>
            <a:spLocks noGrp="1" noRot="1" noChangeAspect="1" noTextEdit="1"/>
          </p:cNvSpPr>
          <p:nvPr>
            <p:ph type="sldImg"/>
          </p:nvPr>
        </p:nvSpPr>
        <p:spPr bwMode="auto">
          <a:xfrm>
            <a:off x="1190625" y="1252538"/>
            <a:ext cx="4508500" cy="33813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4099" name="ノート プレースホルダ 2">
            <a:extLst>
              <a:ext uri="{FF2B5EF4-FFF2-40B4-BE49-F238E27FC236}">
                <a16:creationId xmlns:a16="http://schemas.microsoft.com/office/drawing/2014/main" id="{ECDCBD7B-96A8-4FFA-BE69-5AFEF5201A9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
        <p:nvSpPr>
          <p:cNvPr id="4100" name="スライド番号プレースホルダ 3">
            <a:extLst>
              <a:ext uri="{FF2B5EF4-FFF2-40B4-BE49-F238E27FC236}">
                <a16:creationId xmlns:a16="http://schemas.microsoft.com/office/drawing/2014/main" id="{07397FD1-8816-4AD8-8AC6-5AD24FC28D4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56546" indent="-290979">
              <a:defRPr kumimoji="1">
                <a:solidFill>
                  <a:schemeClr val="tx1"/>
                </a:solidFill>
                <a:latin typeface="Arial" panose="020B0604020202020204" pitchFamily="34" charset="0"/>
                <a:ea typeface="ＭＳ Ｐゴシック" panose="020B0600070205080204" pitchFamily="50" charset="-128"/>
              </a:defRPr>
            </a:lvl2pPr>
            <a:lvl3pPr marL="1163917" indent="-232783">
              <a:defRPr kumimoji="1">
                <a:solidFill>
                  <a:schemeClr val="tx1"/>
                </a:solidFill>
                <a:latin typeface="Arial" panose="020B0604020202020204" pitchFamily="34" charset="0"/>
                <a:ea typeface="ＭＳ Ｐゴシック" panose="020B0600070205080204" pitchFamily="50" charset="-128"/>
              </a:defRPr>
            </a:lvl3pPr>
            <a:lvl4pPr marL="1629484" indent="-232783">
              <a:defRPr kumimoji="1">
                <a:solidFill>
                  <a:schemeClr val="tx1"/>
                </a:solidFill>
                <a:latin typeface="Arial" panose="020B0604020202020204" pitchFamily="34" charset="0"/>
                <a:ea typeface="ＭＳ Ｐゴシック" panose="020B0600070205080204" pitchFamily="50" charset="-128"/>
              </a:defRPr>
            </a:lvl4pPr>
            <a:lvl5pPr marL="2095050" indent="-232783">
              <a:defRPr kumimoji="1">
                <a:solidFill>
                  <a:schemeClr val="tx1"/>
                </a:solidFill>
                <a:latin typeface="Arial" panose="020B0604020202020204" pitchFamily="34" charset="0"/>
                <a:ea typeface="ＭＳ Ｐゴシック" panose="020B0600070205080204" pitchFamily="50" charset="-128"/>
              </a:defRPr>
            </a:lvl5pPr>
            <a:lvl6pPr marL="2560617"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026184"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91751"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957317"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defTabSz="931134" fontAlgn="base">
              <a:spcBef>
                <a:spcPct val="0"/>
              </a:spcBef>
              <a:spcAft>
                <a:spcPct val="0"/>
              </a:spcAft>
              <a:defRPr/>
            </a:pPr>
            <a:fld id="{FDCEBC09-CBB2-4156-83C7-17B18370A3E2}" type="slidenum">
              <a:rPr lang="ja-JP" altLang="en-US">
                <a:solidFill>
                  <a:prstClr val="black"/>
                </a:solidFill>
              </a:rPr>
              <a:pPr defTabSz="931134" fontAlgn="base">
                <a:spcBef>
                  <a:spcPct val="0"/>
                </a:spcBef>
                <a:spcAft>
                  <a:spcPct val="0"/>
                </a:spcAft>
                <a:defRPr/>
              </a:pPr>
              <a:t>7</a:t>
            </a:fld>
            <a:endParaRPr lang="ja-JP" altLang="en-US">
              <a:solidFill>
                <a:prstClr val="black"/>
              </a:solidFill>
            </a:endParaRPr>
          </a:p>
        </p:txBody>
      </p:sp>
    </p:spTree>
    <p:extLst>
      <p:ext uri="{BB962C8B-B14F-4D97-AF65-F5344CB8AC3E}">
        <p14:creationId xmlns:p14="http://schemas.microsoft.com/office/powerpoint/2010/main" val="18609174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スライド イメージ プレースホルダ 1">
            <a:extLst>
              <a:ext uri="{FF2B5EF4-FFF2-40B4-BE49-F238E27FC236}">
                <a16:creationId xmlns:a16="http://schemas.microsoft.com/office/drawing/2014/main" id="{F4611E4D-E9F1-4343-92F1-60385AE7D8D5}"/>
              </a:ext>
            </a:extLst>
          </p:cNvPr>
          <p:cNvSpPr>
            <a:spLocks noGrp="1" noRot="1" noChangeAspect="1" noTextEdit="1"/>
          </p:cNvSpPr>
          <p:nvPr>
            <p:ph type="sldImg"/>
          </p:nvPr>
        </p:nvSpPr>
        <p:spPr bwMode="auto">
          <a:xfrm>
            <a:off x="1190625" y="1252538"/>
            <a:ext cx="4508500" cy="33813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4099" name="ノート プレースホルダ 2">
            <a:extLst>
              <a:ext uri="{FF2B5EF4-FFF2-40B4-BE49-F238E27FC236}">
                <a16:creationId xmlns:a16="http://schemas.microsoft.com/office/drawing/2014/main" id="{ECDCBD7B-96A8-4FFA-BE69-5AFEF5201A9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
        <p:nvSpPr>
          <p:cNvPr id="4100" name="スライド番号プレースホルダ 3">
            <a:extLst>
              <a:ext uri="{FF2B5EF4-FFF2-40B4-BE49-F238E27FC236}">
                <a16:creationId xmlns:a16="http://schemas.microsoft.com/office/drawing/2014/main" id="{07397FD1-8816-4AD8-8AC6-5AD24FC28D4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56546" indent="-290979">
              <a:defRPr kumimoji="1">
                <a:solidFill>
                  <a:schemeClr val="tx1"/>
                </a:solidFill>
                <a:latin typeface="Arial" panose="020B0604020202020204" pitchFamily="34" charset="0"/>
                <a:ea typeface="ＭＳ Ｐゴシック" panose="020B0600070205080204" pitchFamily="50" charset="-128"/>
              </a:defRPr>
            </a:lvl2pPr>
            <a:lvl3pPr marL="1163917" indent="-232783">
              <a:defRPr kumimoji="1">
                <a:solidFill>
                  <a:schemeClr val="tx1"/>
                </a:solidFill>
                <a:latin typeface="Arial" panose="020B0604020202020204" pitchFamily="34" charset="0"/>
                <a:ea typeface="ＭＳ Ｐゴシック" panose="020B0600070205080204" pitchFamily="50" charset="-128"/>
              </a:defRPr>
            </a:lvl3pPr>
            <a:lvl4pPr marL="1629484" indent="-232783">
              <a:defRPr kumimoji="1">
                <a:solidFill>
                  <a:schemeClr val="tx1"/>
                </a:solidFill>
                <a:latin typeface="Arial" panose="020B0604020202020204" pitchFamily="34" charset="0"/>
                <a:ea typeface="ＭＳ Ｐゴシック" panose="020B0600070205080204" pitchFamily="50" charset="-128"/>
              </a:defRPr>
            </a:lvl4pPr>
            <a:lvl5pPr marL="2095050" indent="-232783">
              <a:defRPr kumimoji="1">
                <a:solidFill>
                  <a:schemeClr val="tx1"/>
                </a:solidFill>
                <a:latin typeface="Arial" panose="020B0604020202020204" pitchFamily="34" charset="0"/>
                <a:ea typeface="ＭＳ Ｐゴシック" panose="020B0600070205080204" pitchFamily="50" charset="-128"/>
              </a:defRPr>
            </a:lvl5pPr>
            <a:lvl6pPr marL="2560617"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026184"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91751"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957317"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defTabSz="931134" fontAlgn="base">
              <a:spcBef>
                <a:spcPct val="0"/>
              </a:spcBef>
              <a:spcAft>
                <a:spcPct val="0"/>
              </a:spcAft>
              <a:defRPr/>
            </a:pPr>
            <a:fld id="{FDCEBC09-CBB2-4156-83C7-17B18370A3E2}" type="slidenum">
              <a:rPr lang="ja-JP" altLang="en-US">
                <a:solidFill>
                  <a:prstClr val="black"/>
                </a:solidFill>
              </a:rPr>
              <a:pPr defTabSz="931134" fontAlgn="base">
                <a:spcBef>
                  <a:spcPct val="0"/>
                </a:spcBef>
                <a:spcAft>
                  <a:spcPct val="0"/>
                </a:spcAft>
                <a:defRPr/>
              </a:pPr>
              <a:t>8</a:t>
            </a:fld>
            <a:endParaRPr lang="ja-JP" altLang="en-US">
              <a:solidFill>
                <a:prstClr val="black"/>
              </a:solidFill>
            </a:endParaRPr>
          </a:p>
        </p:txBody>
      </p:sp>
    </p:spTree>
    <p:extLst>
      <p:ext uri="{BB962C8B-B14F-4D97-AF65-F5344CB8AC3E}">
        <p14:creationId xmlns:p14="http://schemas.microsoft.com/office/powerpoint/2010/main" val="9561921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スライド イメージ プレースホルダ 1">
            <a:extLst>
              <a:ext uri="{FF2B5EF4-FFF2-40B4-BE49-F238E27FC236}">
                <a16:creationId xmlns:a16="http://schemas.microsoft.com/office/drawing/2014/main" id="{F4611E4D-E9F1-4343-92F1-60385AE7D8D5}"/>
              </a:ext>
            </a:extLst>
          </p:cNvPr>
          <p:cNvSpPr>
            <a:spLocks noGrp="1" noRot="1" noChangeAspect="1" noTextEdit="1"/>
          </p:cNvSpPr>
          <p:nvPr>
            <p:ph type="sldImg"/>
          </p:nvPr>
        </p:nvSpPr>
        <p:spPr bwMode="auto">
          <a:xfrm>
            <a:off x="1190625" y="1252538"/>
            <a:ext cx="4508500" cy="33813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4099" name="ノート プレースホルダ 2">
            <a:extLst>
              <a:ext uri="{FF2B5EF4-FFF2-40B4-BE49-F238E27FC236}">
                <a16:creationId xmlns:a16="http://schemas.microsoft.com/office/drawing/2014/main" id="{ECDCBD7B-96A8-4FFA-BE69-5AFEF5201A9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
        <p:nvSpPr>
          <p:cNvPr id="4100" name="スライド番号プレースホルダ 3">
            <a:extLst>
              <a:ext uri="{FF2B5EF4-FFF2-40B4-BE49-F238E27FC236}">
                <a16:creationId xmlns:a16="http://schemas.microsoft.com/office/drawing/2014/main" id="{07397FD1-8816-4AD8-8AC6-5AD24FC28D4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56546" indent="-290979">
              <a:defRPr kumimoji="1">
                <a:solidFill>
                  <a:schemeClr val="tx1"/>
                </a:solidFill>
                <a:latin typeface="Arial" panose="020B0604020202020204" pitchFamily="34" charset="0"/>
                <a:ea typeface="ＭＳ Ｐゴシック" panose="020B0600070205080204" pitchFamily="50" charset="-128"/>
              </a:defRPr>
            </a:lvl2pPr>
            <a:lvl3pPr marL="1163917" indent="-232783">
              <a:defRPr kumimoji="1">
                <a:solidFill>
                  <a:schemeClr val="tx1"/>
                </a:solidFill>
                <a:latin typeface="Arial" panose="020B0604020202020204" pitchFamily="34" charset="0"/>
                <a:ea typeface="ＭＳ Ｐゴシック" panose="020B0600070205080204" pitchFamily="50" charset="-128"/>
              </a:defRPr>
            </a:lvl3pPr>
            <a:lvl4pPr marL="1629484" indent="-232783">
              <a:defRPr kumimoji="1">
                <a:solidFill>
                  <a:schemeClr val="tx1"/>
                </a:solidFill>
                <a:latin typeface="Arial" panose="020B0604020202020204" pitchFamily="34" charset="0"/>
                <a:ea typeface="ＭＳ Ｐゴシック" panose="020B0600070205080204" pitchFamily="50" charset="-128"/>
              </a:defRPr>
            </a:lvl4pPr>
            <a:lvl5pPr marL="2095050" indent="-232783">
              <a:defRPr kumimoji="1">
                <a:solidFill>
                  <a:schemeClr val="tx1"/>
                </a:solidFill>
                <a:latin typeface="Arial" panose="020B0604020202020204" pitchFamily="34" charset="0"/>
                <a:ea typeface="ＭＳ Ｐゴシック" panose="020B0600070205080204" pitchFamily="50" charset="-128"/>
              </a:defRPr>
            </a:lvl5pPr>
            <a:lvl6pPr marL="2560617"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026184"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91751"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957317"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defTabSz="931134" fontAlgn="base">
              <a:spcBef>
                <a:spcPct val="0"/>
              </a:spcBef>
              <a:spcAft>
                <a:spcPct val="0"/>
              </a:spcAft>
              <a:defRPr/>
            </a:pPr>
            <a:fld id="{FDCEBC09-CBB2-4156-83C7-17B18370A3E2}" type="slidenum">
              <a:rPr lang="ja-JP" altLang="en-US">
                <a:solidFill>
                  <a:prstClr val="black"/>
                </a:solidFill>
              </a:rPr>
              <a:pPr defTabSz="931134" fontAlgn="base">
                <a:spcBef>
                  <a:spcPct val="0"/>
                </a:spcBef>
                <a:spcAft>
                  <a:spcPct val="0"/>
                </a:spcAft>
                <a:defRPr/>
              </a:pPr>
              <a:t>9</a:t>
            </a:fld>
            <a:endParaRPr lang="ja-JP" altLang="en-US">
              <a:solidFill>
                <a:prstClr val="black"/>
              </a:solidFill>
            </a:endParaRPr>
          </a:p>
        </p:txBody>
      </p:sp>
    </p:spTree>
    <p:extLst>
      <p:ext uri="{BB962C8B-B14F-4D97-AF65-F5344CB8AC3E}">
        <p14:creationId xmlns:p14="http://schemas.microsoft.com/office/powerpoint/2010/main" val="28811197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スライド イメージ プレースホルダ 1">
            <a:extLst>
              <a:ext uri="{FF2B5EF4-FFF2-40B4-BE49-F238E27FC236}">
                <a16:creationId xmlns:a16="http://schemas.microsoft.com/office/drawing/2014/main" id="{F4611E4D-E9F1-4343-92F1-60385AE7D8D5}"/>
              </a:ext>
            </a:extLst>
          </p:cNvPr>
          <p:cNvSpPr>
            <a:spLocks noGrp="1" noRot="1" noChangeAspect="1" noTextEdit="1"/>
          </p:cNvSpPr>
          <p:nvPr>
            <p:ph type="sldImg"/>
          </p:nvPr>
        </p:nvSpPr>
        <p:spPr bwMode="auto">
          <a:xfrm>
            <a:off x="1190625" y="1252538"/>
            <a:ext cx="4508500" cy="33813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4099" name="ノート プレースホルダ 2">
            <a:extLst>
              <a:ext uri="{FF2B5EF4-FFF2-40B4-BE49-F238E27FC236}">
                <a16:creationId xmlns:a16="http://schemas.microsoft.com/office/drawing/2014/main" id="{ECDCBD7B-96A8-4FFA-BE69-5AFEF5201A9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
        <p:nvSpPr>
          <p:cNvPr id="4100" name="スライド番号プレースホルダ 3">
            <a:extLst>
              <a:ext uri="{FF2B5EF4-FFF2-40B4-BE49-F238E27FC236}">
                <a16:creationId xmlns:a16="http://schemas.microsoft.com/office/drawing/2014/main" id="{07397FD1-8816-4AD8-8AC6-5AD24FC28D4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56546" indent="-290979">
              <a:defRPr kumimoji="1">
                <a:solidFill>
                  <a:schemeClr val="tx1"/>
                </a:solidFill>
                <a:latin typeface="Arial" panose="020B0604020202020204" pitchFamily="34" charset="0"/>
                <a:ea typeface="ＭＳ Ｐゴシック" panose="020B0600070205080204" pitchFamily="50" charset="-128"/>
              </a:defRPr>
            </a:lvl2pPr>
            <a:lvl3pPr marL="1163917" indent="-232783">
              <a:defRPr kumimoji="1">
                <a:solidFill>
                  <a:schemeClr val="tx1"/>
                </a:solidFill>
                <a:latin typeface="Arial" panose="020B0604020202020204" pitchFamily="34" charset="0"/>
                <a:ea typeface="ＭＳ Ｐゴシック" panose="020B0600070205080204" pitchFamily="50" charset="-128"/>
              </a:defRPr>
            </a:lvl3pPr>
            <a:lvl4pPr marL="1629484" indent="-232783">
              <a:defRPr kumimoji="1">
                <a:solidFill>
                  <a:schemeClr val="tx1"/>
                </a:solidFill>
                <a:latin typeface="Arial" panose="020B0604020202020204" pitchFamily="34" charset="0"/>
                <a:ea typeface="ＭＳ Ｐゴシック" panose="020B0600070205080204" pitchFamily="50" charset="-128"/>
              </a:defRPr>
            </a:lvl4pPr>
            <a:lvl5pPr marL="2095050" indent="-232783">
              <a:defRPr kumimoji="1">
                <a:solidFill>
                  <a:schemeClr val="tx1"/>
                </a:solidFill>
                <a:latin typeface="Arial" panose="020B0604020202020204" pitchFamily="34" charset="0"/>
                <a:ea typeface="ＭＳ Ｐゴシック" panose="020B0600070205080204" pitchFamily="50" charset="-128"/>
              </a:defRPr>
            </a:lvl5pPr>
            <a:lvl6pPr marL="2560617"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026184"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91751"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957317" indent="-232783"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defTabSz="931134" fontAlgn="base">
              <a:spcBef>
                <a:spcPct val="0"/>
              </a:spcBef>
              <a:spcAft>
                <a:spcPct val="0"/>
              </a:spcAft>
              <a:defRPr/>
            </a:pPr>
            <a:fld id="{FDCEBC09-CBB2-4156-83C7-17B18370A3E2}" type="slidenum">
              <a:rPr lang="ja-JP" altLang="en-US">
                <a:solidFill>
                  <a:prstClr val="black"/>
                </a:solidFill>
              </a:rPr>
              <a:pPr defTabSz="931134" fontAlgn="base">
                <a:spcBef>
                  <a:spcPct val="0"/>
                </a:spcBef>
                <a:spcAft>
                  <a:spcPct val="0"/>
                </a:spcAft>
                <a:defRPr/>
              </a:pPr>
              <a:t>10</a:t>
            </a:fld>
            <a:endParaRPr lang="ja-JP" altLang="en-US">
              <a:solidFill>
                <a:prstClr val="black"/>
              </a:solidFill>
            </a:endParaRPr>
          </a:p>
        </p:txBody>
      </p:sp>
    </p:spTree>
    <p:extLst>
      <p:ext uri="{BB962C8B-B14F-4D97-AF65-F5344CB8AC3E}">
        <p14:creationId xmlns:p14="http://schemas.microsoft.com/office/powerpoint/2010/main" val="33861836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069181" y="1749795"/>
            <a:ext cx="12117388" cy="3722335"/>
          </a:xfrm>
        </p:spPr>
        <p:txBody>
          <a:bodyPr anchor="b"/>
          <a:lstStyle>
            <a:lvl1pPr algn="ctr">
              <a:defRPr sz="9354"/>
            </a:lvl1pPr>
          </a:lstStyle>
          <a:p>
            <a:r>
              <a:rPr lang="ja-JP" altLang="en-US"/>
              <a:t>マスター タイトルの書式設定</a:t>
            </a:r>
            <a:endParaRPr lang="en-US" dirty="0"/>
          </a:p>
        </p:txBody>
      </p:sp>
      <p:sp>
        <p:nvSpPr>
          <p:cNvPr id="3" name="Subtitle 2"/>
          <p:cNvSpPr>
            <a:spLocks noGrp="1"/>
          </p:cNvSpPr>
          <p:nvPr>
            <p:ph type="subTitle" idx="1"/>
          </p:nvPr>
        </p:nvSpPr>
        <p:spPr>
          <a:xfrm>
            <a:off x="1781969" y="5615678"/>
            <a:ext cx="10691813" cy="2581379"/>
          </a:xfrm>
        </p:spPr>
        <p:txBody>
          <a:bodyPr/>
          <a:lstStyle>
            <a:lvl1pPr marL="0" indent="0" algn="ctr">
              <a:buNone/>
              <a:defRPr sz="3742"/>
            </a:lvl1pPr>
            <a:lvl2pPr marL="712775" indent="0" algn="ctr">
              <a:buNone/>
              <a:defRPr sz="3118"/>
            </a:lvl2pPr>
            <a:lvl3pPr marL="1425550" indent="0" algn="ctr">
              <a:buNone/>
              <a:defRPr sz="2806"/>
            </a:lvl3pPr>
            <a:lvl4pPr marL="2138324" indent="0" algn="ctr">
              <a:buNone/>
              <a:defRPr sz="2494"/>
            </a:lvl4pPr>
            <a:lvl5pPr marL="2851099" indent="0" algn="ctr">
              <a:buNone/>
              <a:defRPr sz="2494"/>
            </a:lvl5pPr>
            <a:lvl6pPr marL="3563874" indent="0" algn="ctr">
              <a:buNone/>
              <a:defRPr sz="2494"/>
            </a:lvl6pPr>
            <a:lvl7pPr marL="4276649" indent="0" algn="ctr">
              <a:buNone/>
              <a:defRPr sz="2494"/>
            </a:lvl7pPr>
            <a:lvl8pPr marL="4989424" indent="0" algn="ctr">
              <a:buNone/>
              <a:defRPr sz="2494"/>
            </a:lvl8pPr>
            <a:lvl9pPr marL="5702198" indent="0" algn="ctr">
              <a:buNone/>
              <a:defRPr sz="2494"/>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8793F49E-4108-4956-B0D6-5CB8416CC06B}" type="datetime1">
              <a:rPr kumimoji="1" lang="ja-JP" altLang="en-US" smtClean="0"/>
              <a:t>2025/10/13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99A811D-311C-446E-B091-52C5181E50CE}" type="slidenum">
              <a:rPr kumimoji="1" lang="ja-JP" altLang="en-US" smtClean="0"/>
              <a:t>‹#›</a:t>
            </a:fld>
            <a:endParaRPr kumimoji="1" lang="ja-JP" altLang="en-US"/>
          </a:p>
        </p:txBody>
      </p:sp>
    </p:spTree>
    <p:extLst>
      <p:ext uri="{BB962C8B-B14F-4D97-AF65-F5344CB8AC3E}">
        <p14:creationId xmlns:p14="http://schemas.microsoft.com/office/powerpoint/2010/main" val="22778420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F07F15C-2D92-4FFB-A044-E5C3A0FE7D75}" type="datetime1">
              <a:rPr kumimoji="1" lang="ja-JP" altLang="en-US" smtClean="0"/>
              <a:t>2025/10/13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99A811D-311C-446E-B091-52C5181E50CE}" type="slidenum">
              <a:rPr kumimoji="1" lang="ja-JP" altLang="en-US" smtClean="0"/>
              <a:t>‹#›</a:t>
            </a:fld>
            <a:endParaRPr kumimoji="1" lang="ja-JP" altLang="en-US"/>
          </a:p>
        </p:txBody>
      </p:sp>
    </p:spTree>
    <p:extLst>
      <p:ext uri="{BB962C8B-B14F-4D97-AF65-F5344CB8AC3E}">
        <p14:creationId xmlns:p14="http://schemas.microsoft.com/office/powerpoint/2010/main" val="5051775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201772" y="569240"/>
            <a:ext cx="3073896" cy="906081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980084" y="569240"/>
            <a:ext cx="9043491" cy="90608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DE81827-7863-4FE9-A6B6-1EECBF10AFA5}" type="datetime1">
              <a:rPr kumimoji="1" lang="ja-JP" altLang="en-US" smtClean="0"/>
              <a:t>2025/10/13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99A811D-311C-446E-B091-52C5181E50CE}" type="slidenum">
              <a:rPr kumimoji="1" lang="ja-JP" altLang="en-US" smtClean="0"/>
              <a:t>‹#›</a:t>
            </a:fld>
            <a:endParaRPr kumimoji="1" lang="ja-JP" altLang="en-US"/>
          </a:p>
        </p:txBody>
      </p:sp>
    </p:spTree>
    <p:extLst>
      <p:ext uri="{BB962C8B-B14F-4D97-AF65-F5344CB8AC3E}">
        <p14:creationId xmlns:p14="http://schemas.microsoft.com/office/powerpoint/2010/main" val="8304605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450191D-DFD5-42E7-8F8B-367173A05AC4}" type="datetime1">
              <a:rPr kumimoji="1" lang="ja-JP" altLang="en-US" smtClean="0"/>
              <a:t>2025/10/13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99A811D-311C-446E-B091-52C5181E50CE}" type="slidenum">
              <a:rPr kumimoji="1" lang="ja-JP" altLang="en-US" smtClean="0"/>
              <a:t>‹#›</a:t>
            </a:fld>
            <a:endParaRPr kumimoji="1" lang="ja-JP" altLang="en-US"/>
          </a:p>
        </p:txBody>
      </p:sp>
    </p:spTree>
    <p:extLst>
      <p:ext uri="{BB962C8B-B14F-4D97-AF65-F5344CB8AC3E}">
        <p14:creationId xmlns:p14="http://schemas.microsoft.com/office/powerpoint/2010/main" val="30065492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972659" y="2665532"/>
            <a:ext cx="12295584" cy="4447496"/>
          </a:xfrm>
        </p:spPr>
        <p:txBody>
          <a:bodyPr anchor="b"/>
          <a:lstStyle>
            <a:lvl1pPr>
              <a:defRPr sz="9354"/>
            </a:lvl1pPr>
          </a:lstStyle>
          <a:p>
            <a:r>
              <a:rPr lang="ja-JP" altLang="en-US"/>
              <a:t>マスター タイトルの書式設定</a:t>
            </a:r>
            <a:endParaRPr lang="en-US" dirty="0"/>
          </a:p>
        </p:txBody>
      </p:sp>
      <p:sp>
        <p:nvSpPr>
          <p:cNvPr id="3" name="Text Placeholder 2"/>
          <p:cNvSpPr>
            <a:spLocks noGrp="1"/>
          </p:cNvSpPr>
          <p:nvPr>
            <p:ph type="body" idx="1"/>
          </p:nvPr>
        </p:nvSpPr>
        <p:spPr>
          <a:xfrm>
            <a:off x="972659" y="7155103"/>
            <a:ext cx="12295584" cy="2338833"/>
          </a:xfrm>
        </p:spPr>
        <p:txBody>
          <a:bodyPr/>
          <a:lstStyle>
            <a:lvl1pPr marL="0" indent="0">
              <a:buNone/>
              <a:defRPr sz="3742">
                <a:solidFill>
                  <a:schemeClr val="tx1"/>
                </a:solidFill>
              </a:defRPr>
            </a:lvl1pPr>
            <a:lvl2pPr marL="712775" indent="0">
              <a:buNone/>
              <a:defRPr sz="3118">
                <a:solidFill>
                  <a:schemeClr val="tx1">
                    <a:tint val="75000"/>
                  </a:schemeClr>
                </a:solidFill>
              </a:defRPr>
            </a:lvl2pPr>
            <a:lvl3pPr marL="1425550" indent="0">
              <a:buNone/>
              <a:defRPr sz="2806">
                <a:solidFill>
                  <a:schemeClr val="tx1">
                    <a:tint val="75000"/>
                  </a:schemeClr>
                </a:solidFill>
              </a:defRPr>
            </a:lvl3pPr>
            <a:lvl4pPr marL="2138324" indent="0">
              <a:buNone/>
              <a:defRPr sz="2494">
                <a:solidFill>
                  <a:schemeClr val="tx1">
                    <a:tint val="75000"/>
                  </a:schemeClr>
                </a:solidFill>
              </a:defRPr>
            </a:lvl4pPr>
            <a:lvl5pPr marL="2851099" indent="0">
              <a:buNone/>
              <a:defRPr sz="2494">
                <a:solidFill>
                  <a:schemeClr val="tx1">
                    <a:tint val="75000"/>
                  </a:schemeClr>
                </a:solidFill>
              </a:defRPr>
            </a:lvl5pPr>
            <a:lvl6pPr marL="3563874" indent="0">
              <a:buNone/>
              <a:defRPr sz="2494">
                <a:solidFill>
                  <a:schemeClr val="tx1">
                    <a:tint val="75000"/>
                  </a:schemeClr>
                </a:solidFill>
              </a:defRPr>
            </a:lvl6pPr>
            <a:lvl7pPr marL="4276649" indent="0">
              <a:buNone/>
              <a:defRPr sz="2494">
                <a:solidFill>
                  <a:schemeClr val="tx1">
                    <a:tint val="75000"/>
                  </a:schemeClr>
                </a:solidFill>
              </a:defRPr>
            </a:lvl7pPr>
            <a:lvl8pPr marL="4989424" indent="0">
              <a:buNone/>
              <a:defRPr sz="2494">
                <a:solidFill>
                  <a:schemeClr val="tx1">
                    <a:tint val="75000"/>
                  </a:schemeClr>
                </a:solidFill>
              </a:defRPr>
            </a:lvl8pPr>
            <a:lvl9pPr marL="5702198" indent="0">
              <a:buNone/>
              <a:defRPr sz="2494">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6FB2FD4D-8C1D-44A7-8B93-5721430B204C}" type="datetime1">
              <a:rPr kumimoji="1" lang="ja-JP" altLang="en-US" smtClean="0"/>
              <a:t>2025/10/13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99A811D-311C-446E-B091-52C5181E50CE}" type="slidenum">
              <a:rPr kumimoji="1" lang="ja-JP" altLang="en-US" smtClean="0"/>
              <a:t>‹#›</a:t>
            </a:fld>
            <a:endParaRPr kumimoji="1" lang="ja-JP" altLang="en-US"/>
          </a:p>
        </p:txBody>
      </p:sp>
    </p:spTree>
    <p:extLst>
      <p:ext uri="{BB962C8B-B14F-4D97-AF65-F5344CB8AC3E}">
        <p14:creationId xmlns:p14="http://schemas.microsoft.com/office/powerpoint/2010/main" val="30111366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980083" y="2846200"/>
            <a:ext cx="6058694"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7216973" y="2846200"/>
            <a:ext cx="6058694"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A8C115C3-DDD8-4809-AF2E-7573B7D999D4}" type="datetime1">
              <a:rPr kumimoji="1" lang="ja-JP" altLang="en-US" smtClean="0"/>
              <a:t>2025/10/13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99A811D-311C-446E-B091-52C5181E50CE}" type="slidenum">
              <a:rPr kumimoji="1" lang="ja-JP" altLang="en-US" smtClean="0"/>
              <a:t>‹#›</a:t>
            </a:fld>
            <a:endParaRPr kumimoji="1" lang="ja-JP" altLang="en-US"/>
          </a:p>
        </p:txBody>
      </p:sp>
    </p:spTree>
    <p:extLst>
      <p:ext uri="{BB962C8B-B14F-4D97-AF65-F5344CB8AC3E}">
        <p14:creationId xmlns:p14="http://schemas.microsoft.com/office/powerpoint/2010/main" val="6578373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981940" y="569242"/>
            <a:ext cx="12295584" cy="2066590"/>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981941" y="2620980"/>
            <a:ext cx="6030850" cy="1284502"/>
          </a:xfrm>
        </p:spPr>
        <p:txBody>
          <a:bodyPr anchor="b"/>
          <a:lstStyle>
            <a:lvl1pPr marL="0" indent="0">
              <a:buNone/>
              <a:defRPr sz="3742" b="1"/>
            </a:lvl1pPr>
            <a:lvl2pPr marL="712775" indent="0">
              <a:buNone/>
              <a:defRPr sz="3118" b="1"/>
            </a:lvl2pPr>
            <a:lvl3pPr marL="1425550" indent="0">
              <a:buNone/>
              <a:defRPr sz="2806" b="1"/>
            </a:lvl3pPr>
            <a:lvl4pPr marL="2138324" indent="0">
              <a:buNone/>
              <a:defRPr sz="2494" b="1"/>
            </a:lvl4pPr>
            <a:lvl5pPr marL="2851099" indent="0">
              <a:buNone/>
              <a:defRPr sz="2494" b="1"/>
            </a:lvl5pPr>
            <a:lvl6pPr marL="3563874" indent="0">
              <a:buNone/>
              <a:defRPr sz="2494" b="1"/>
            </a:lvl6pPr>
            <a:lvl7pPr marL="4276649" indent="0">
              <a:buNone/>
              <a:defRPr sz="2494" b="1"/>
            </a:lvl7pPr>
            <a:lvl8pPr marL="4989424" indent="0">
              <a:buNone/>
              <a:defRPr sz="2494" b="1"/>
            </a:lvl8pPr>
            <a:lvl9pPr marL="5702198" indent="0">
              <a:buNone/>
              <a:defRPr sz="2494" b="1"/>
            </a:lvl9pPr>
          </a:lstStyle>
          <a:p>
            <a:pPr lvl="0"/>
            <a:r>
              <a:rPr lang="ja-JP" altLang="en-US"/>
              <a:t>マスター テキストの書式設定</a:t>
            </a:r>
          </a:p>
        </p:txBody>
      </p:sp>
      <p:sp>
        <p:nvSpPr>
          <p:cNvPr id="4" name="Content Placeholder 3"/>
          <p:cNvSpPr>
            <a:spLocks noGrp="1"/>
          </p:cNvSpPr>
          <p:nvPr>
            <p:ph sz="half" idx="2"/>
          </p:nvPr>
        </p:nvSpPr>
        <p:spPr>
          <a:xfrm>
            <a:off x="981941" y="3905482"/>
            <a:ext cx="6030850"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7216974" y="2620980"/>
            <a:ext cx="6060551" cy="1284502"/>
          </a:xfrm>
        </p:spPr>
        <p:txBody>
          <a:bodyPr anchor="b"/>
          <a:lstStyle>
            <a:lvl1pPr marL="0" indent="0">
              <a:buNone/>
              <a:defRPr sz="3742" b="1"/>
            </a:lvl1pPr>
            <a:lvl2pPr marL="712775" indent="0">
              <a:buNone/>
              <a:defRPr sz="3118" b="1"/>
            </a:lvl2pPr>
            <a:lvl3pPr marL="1425550" indent="0">
              <a:buNone/>
              <a:defRPr sz="2806" b="1"/>
            </a:lvl3pPr>
            <a:lvl4pPr marL="2138324" indent="0">
              <a:buNone/>
              <a:defRPr sz="2494" b="1"/>
            </a:lvl4pPr>
            <a:lvl5pPr marL="2851099" indent="0">
              <a:buNone/>
              <a:defRPr sz="2494" b="1"/>
            </a:lvl5pPr>
            <a:lvl6pPr marL="3563874" indent="0">
              <a:buNone/>
              <a:defRPr sz="2494" b="1"/>
            </a:lvl6pPr>
            <a:lvl7pPr marL="4276649" indent="0">
              <a:buNone/>
              <a:defRPr sz="2494" b="1"/>
            </a:lvl7pPr>
            <a:lvl8pPr marL="4989424" indent="0">
              <a:buNone/>
              <a:defRPr sz="2494" b="1"/>
            </a:lvl8pPr>
            <a:lvl9pPr marL="5702198" indent="0">
              <a:buNone/>
              <a:defRPr sz="2494" b="1"/>
            </a:lvl9pPr>
          </a:lstStyle>
          <a:p>
            <a:pPr lvl="0"/>
            <a:r>
              <a:rPr lang="ja-JP" altLang="en-US"/>
              <a:t>マスター テキストの書式設定</a:t>
            </a:r>
          </a:p>
        </p:txBody>
      </p:sp>
      <p:sp>
        <p:nvSpPr>
          <p:cNvPr id="6" name="Content Placeholder 5"/>
          <p:cNvSpPr>
            <a:spLocks noGrp="1"/>
          </p:cNvSpPr>
          <p:nvPr>
            <p:ph sz="quarter" idx="4"/>
          </p:nvPr>
        </p:nvSpPr>
        <p:spPr>
          <a:xfrm>
            <a:off x="7216974" y="3905482"/>
            <a:ext cx="6060551"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E805BC61-52FB-4BAA-A216-87ECB2D79A37}" type="datetime1">
              <a:rPr kumimoji="1" lang="ja-JP" altLang="en-US" smtClean="0"/>
              <a:t>2025/10/13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D99A811D-311C-446E-B091-52C5181E50CE}" type="slidenum">
              <a:rPr kumimoji="1" lang="ja-JP" altLang="en-US" smtClean="0"/>
              <a:t>‹#›</a:t>
            </a:fld>
            <a:endParaRPr kumimoji="1" lang="ja-JP" altLang="en-US"/>
          </a:p>
        </p:txBody>
      </p:sp>
    </p:spTree>
    <p:extLst>
      <p:ext uri="{BB962C8B-B14F-4D97-AF65-F5344CB8AC3E}">
        <p14:creationId xmlns:p14="http://schemas.microsoft.com/office/powerpoint/2010/main" val="22304622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5490CC3F-0FB9-4A48-AEC1-869295E2C651}" type="datetime1">
              <a:rPr kumimoji="1" lang="ja-JP" altLang="en-US" smtClean="0"/>
              <a:t>2025/10/13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D99A811D-311C-446E-B091-52C5181E50CE}" type="slidenum">
              <a:rPr kumimoji="1" lang="ja-JP" altLang="en-US" smtClean="0"/>
              <a:t>‹#›</a:t>
            </a:fld>
            <a:endParaRPr kumimoji="1" lang="ja-JP" altLang="en-US"/>
          </a:p>
        </p:txBody>
      </p:sp>
    </p:spTree>
    <p:extLst>
      <p:ext uri="{BB962C8B-B14F-4D97-AF65-F5344CB8AC3E}">
        <p14:creationId xmlns:p14="http://schemas.microsoft.com/office/powerpoint/2010/main" val="21963150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E48D96D-D6C9-4EE7-8F01-F8D2E580D0D3}" type="datetime1">
              <a:rPr kumimoji="1" lang="ja-JP" altLang="en-US" smtClean="0"/>
              <a:t>2025/10/13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D99A811D-311C-446E-B091-52C5181E50CE}" type="slidenum">
              <a:rPr kumimoji="1" lang="ja-JP" altLang="en-US" smtClean="0"/>
              <a:t>‹#›</a:t>
            </a:fld>
            <a:endParaRPr kumimoji="1" lang="ja-JP" altLang="en-US"/>
          </a:p>
        </p:txBody>
      </p:sp>
    </p:spTree>
    <p:extLst>
      <p:ext uri="{BB962C8B-B14F-4D97-AF65-F5344CB8AC3E}">
        <p14:creationId xmlns:p14="http://schemas.microsoft.com/office/powerpoint/2010/main" val="11685697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981940" y="712788"/>
            <a:ext cx="4597850" cy="2494756"/>
          </a:xfrm>
        </p:spPr>
        <p:txBody>
          <a:bodyPr anchor="b"/>
          <a:lstStyle>
            <a:lvl1pPr>
              <a:defRPr sz="4989"/>
            </a:lvl1pPr>
          </a:lstStyle>
          <a:p>
            <a:r>
              <a:rPr lang="ja-JP" altLang="en-US"/>
              <a:t>マスター タイトルの書式設定</a:t>
            </a:r>
            <a:endParaRPr lang="en-US" dirty="0"/>
          </a:p>
        </p:txBody>
      </p:sp>
      <p:sp>
        <p:nvSpPr>
          <p:cNvPr id="3" name="Content Placeholder 2"/>
          <p:cNvSpPr>
            <a:spLocks noGrp="1"/>
          </p:cNvSpPr>
          <p:nvPr>
            <p:ph idx="1"/>
          </p:nvPr>
        </p:nvSpPr>
        <p:spPr>
          <a:xfrm>
            <a:off x="6060551" y="1539425"/>
            <a:ext cx="7216973" cy="7598117"/>
          </a:xfrm>
        </p:spPr>
        <p:txBody>
          <a:bodyPr/>
          <a:lstStyle>
            <a:lvl1pPr>
              <a:defRPr sz="4989"/>
            </a:lvl1pPr>
            <a:lvl2pPr>
              <a:defRPr sz="4365"/>
            </a:lvl2pPr>
            <a:lvl3pPr>
              <a:defRPr sz="3742"/>
            </a:lvl3pPr>
            <a:lvl4pPr>
              <a:defRPr sz="3118"/>
            </a:lvl4pPr>
            <a:lvl5pPr>
              <a:defRPr sz="3118"/>
            </a:lvl5pPr>
            <a:lvl6pPr>
              <a:defRPr sz="3118"/>
            </a:lvl6pPr>
            <a:lvl7pPr>
              <a:defRPr sz="3118"/>
            </a:lvl7pPr>
            <a:lvl8pPr>
              <a:defRPr sz="3118"/>
            </a:lvl8pPr>
            <a:lvl9pPr>
              <a:defRPr sz="3118"/>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981940" y="3207544"/>
            <a:ext cx="4597850" cy="5942372"/>
          </a:xfrm>
        </p:spPr>
        <p:txBody>
          <a:bodyPr/>
          <a:lstStyle>
            <a:lvl1pPr marL="0" indent="0">
              <a:buNone/>
              <a:defRPr sz="2494"/>
            </a:lvl1pPr>
            <a:lvl2pPr marL="712775" indent="0">
              <a:buNone/>
              <a:defRPr sz="2183"/>
            </a:lvl2pPr>
            <a:lvl3pPr marL="1425550" indent="0">
              <a:buNone/>
              <a:defRPr sz="1871"/>
            </a:lvl3pPr>
            <a:lvl4pPr marL="2138324" indent="0">
              <a:buNone/>
              <a:defRPr sz="1559"/>
            </a:lvl4pPr>
            <a:lvl5pPr marL="2851099" indent="0">
              <a:buNone/>
              <a:defRPr sz="1559"/>
            </a:lvl5pPr>
            <a:lvl6pPr marL="3563874" indent="0">
              <a:buNone/>
              <a:defRPr sz="1559"/>
            </a:lvl6pPr>
            <a:lvl7pPr marL="4276649" indent="0">
              <a:buNone/>
              <a:defRPr sz="1559"/>
            </a:lvl7pPr>
            <a:lvl8pPr marL="4989424" indent="0">
              <a:buNone/>
              <a:defRPr sz="1559"/>
            </a:lvl8pPr>
            <a:lvl9pPr marL="5702198" indent="0">
              <a:buNone/>
              <a:defRPr sz="1559"/>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DB13BD8-7139-41AA-8441-250703876D7E}" type="datetime1">
              <a:rPr kumimoji="1" lang="ja-JP" altLang="en-US" smtClean="0"/>
              <a:t>2025/10/13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99A811D-311C-446E-B091-52C5181E50CE}" type="slidenum">
              <a:rPr kumimoji="1" lang="ja-JP" altLang="en-US" smtClean="0"/>
              <a:t>‹#›</a:t>
            </a:fld>
            <a:endParaRPr kumimoji="1" lang="ja-JP" altLang="en-US"/>
          </a:p>
        </p:txBody>
      </p:sp>
    </p:spTree>
    <p:extLst>
      <p:ext uri="{BB962C8B-B14F-4D97-AF65-F5344CB8AC3E}">
        <p14:creationId xmlns:p14="http://schemas.microsoft.com/office/powerpoint/2010/main" val="19667785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981940" y="712788"/>
            <a:ext cx="4597850" cy="2494756"/>
          </a:xfrm>
        </p:spPr>
        <p:txBody>
          <a:bodyPr anchor="b"/>
          <a:lstStyle>
            <a:lvl1pPr>
              <a:defRPr sz="4989"/>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6060551" y="1539425"/>
            <a:ext cx="7216973" cy="7598117"/>
          </a:xfrm>
        </p:spPr>
        <p:txBody>
          <a:bodyPr anchor="t"/>
          <a:lstStyle>
            <a:lvl1pPr marL="0" indent="0">
              <a:buNone/>
              <a:defRPr sz="4989"/>
            </a:lvl1pPr>
            <a:lvl2pPr marL="712775" indent="0">
              <a:buNone/>
              <a:defRPr sz="4365"/>
            </a:lvl2pPr>
            <a:lvl3pPr marL="1425550" indent="0">
              <a:buNone/>
              <a:defRPr sz="3742"/>
            </a:lvl3pPr>
            <a:lvl4pPr marL="2138324" indent="0">
              <a:buNone/>
              <a:defRPr sz="3118"/>
            </a:lvl4pPr>
            <a:lvl5pPr marL="2851099" indent="0">
              <a:buNone/>
              <a:defRPr sz="3118"/>
            </a:lvl5pPr>
            <a:lvl6pPr marL="3563874" indent="0">
              <a:buNone/>
              <a:defRPr sz="3118"/>
            </a:lvl6pPr>
            <a:lvl7pPr marL="4276649" indent="0">
              <a:buNone/>
              <a:defRPr sz="3118"/>
            </a:lvl7pPr>
            <a:lvl8pPr marL="4989424" indent="0">
              <a:buNone/>
              <a:defRPr sz="3118"/>
            </a:lvl8pPr>
            <a:lvl9pPr marL="5702198" indent="0">
              <a:buNone/>
              <a:defRPr sz="3118"/>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981940" y="3207544"/>
            <a:ext cx="4597850" cy="5942372"/>
          </a:xfrm>
        </p:spPr>
        <p:txBody>
          <a:bodyPr/>
          <a:lstStyle>
            <a:lvl1pPr marL="0" indent="0">
              <a:buNone/>
              <a:defRPr sz="2494"/>
            </a:lvl1pPr>
            <a:lvl2pPr marL="712775" indent="0">
              <a:buNone/>
              <a:defRPr sz="2183"/>
            </a:lvl2pPr>
            <a:lvl3pPr marL="1425550" indent="0">
              <a:buNone/>
              <a:defRPr sz="1871"/>
            </a:lvl3pPr>
            <a:lvl4pPr marL="2138324" indent="0">
              <a:buNone/>
              <a:defRPr sz="1559"/>
            </a:lvl4pPr>
            <a:lvl5pPr marL="2851099" indent="0">
              <a:buNone/>
              <a:defRPr sz="1559"/>
            </a:lvl5pPr>
            <a:lvl6pPr marL="3563874" indent="0">
              <a:buNone/>
              <a:defRPr sz="1559"/>
            </a:lvl6pPr>
            <a:lvl7pPr marL="4276649" indent="0">
              <a:buNone/>
              <a:defRPr sz="1559"/>
            </a:lvl7pPr>
            <a:lvl8pPr marL="4989424" indent="0">
              <a:buNone/>
              <a:defRPr sz="1559"/>
            </a:lvl8pPr>
            <a:lvl9pPr marL="5702198" indent="0">
              <a:buNone/>
              <a:defRPr sz="1559"/>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1A17EBC-2479-45C7-AEEE-16EBED7A7632}" type="datetime1">
              <a:rPr kumimoji="1" lang="ja-JP" altLang="en-US" smtClean="0"/>
              <a:t>2025/10/13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99A811D-311C-446E-B091-52C5181E50CE}" type="slidenum">
              <a:rPr kumimoji="1" lang="ja-JP" altLang="en-US" smtClean="0"/>
              <a:t>‹#›</a:t>
            </a:fld>
            <a:endParaRPr kumimoji="1" lang="ja-JP" altLang="en-US"/>
          </a:p>
        </p:txBody>
      </p:sp>
    </p:spTree>
    <p:extLst>
      <p:ext uri="{BB962C8B-B14F-4D97-AF65-F5344CB8AC3E}">
        <p14:creationId xmlns:p14="http://schemas.microsoft.com/office/powerpoint/2010/main" val="8377154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80083" y="569242"/>
            <a:ext cx="12295584" cy="2066590"/>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980083" y="2846200"/>
            <a:ext cx="12295584" cy="6783857"/>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980083" y="9909729"/>
            <a:ext cx="3207544" cy="569240"/>
          </a:xfrm>
          <a:prstGeom prst="rect">
            <a:avLst/>
          </a:prstGeom>
        </p:spPr>
        <p:txBody>
          <a:bodyPr vert="horz" lIns="91440" tIns="45720" rIns="91440" bIns="45720" rtlCol="0" anchor="ctr"/>
          <a:lstStyle>
            <a:lvl1pPr algn="l">
              <a:defRPr sz="1871">
                <a:solidFill>
                  <a:schemeClr val="tx1">
                    <a:tint val="75000"/>
                  </a:schemeClr>
                </a:solidFill>
              </a:defRPr>
            </a:lvl1pPr>
          </a:lstStyle>
          <a:p>
            <a:fld id="{4CE94658-413C-4F22-9D41-41E0021B076B}" type="datetime1">
              <a:rPr kumimoji="1" lang="ja-JP" altLang="en-US" smtClean="0"/>
              <a:t>2025/10/13</a:t>
            </a:fld>
            <a:endParaRPr kumimoji="1" lang="ja-JP" altLang="en-US"/>
          </a:p>
        </p:txBody>
      </p:sp>
      <p:sp>
        <p:nvSpPr>
          <p:cNvPr id="5" name="Footer Placeholder 4"/>
          <p:cNvSpPr>
            <a:spLocks noGrp="1"/>
          </p:cNvSpPr>
          <p:nvPr>
            <p:ph type="ftr" sz="quarter" idx="3"/>
          </p:nvPr>
        </p:nvSpPr>
        <p:spPr>
          <a:xfrm>
            <a:off x="4722217" y="9909729"/>
            <a:ext cx="4811316" cy="569240"/>
          </a:xfrm>
          <a:prstGeom prst="rect">
            <a:avLst/>
          </a:prstGeom>
        </p:spPr>
        <p:txBody>
          <a:bodyPr vert="horz" lIns="91440" tIns="45720" rIns="91440" bIns="45720" rtlCol="0" anchor="ctr"/>
          <a:lstStyle>
            <a:lvl1pPr algn="ctr">
              <a:defRPr sz="1871">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10068123" y="9909729"/>
            <a:ext cx="3207544" cy="569240"/>
          </a:xfrm>
          <a:prstGeom prst="rect">
            <a:avLst/>
          </a:prstGeom>
        </p:spPr>
        <p:txBody>
          <a:bodyPr vert="horz" lIns="91440" tIns="45720" rIns="91440" bIns="45720" rtlCol="0" anchor="ctr"/>
          <a:lstStyle>
            <a:lvl1pPr algn="r">
              <a:defRPr sz="1871">
                <a:solidFill>
                  <a:schemeClr val="tx1">
                    <a:tint val="75000"/>
                  </a:schemeClr>
                </a:solidFill>
              </a:defRPr>
            </a:lvl1pPr>
          </a:lstStyle>
          <a:p>
            <a:fld id="{D99A811D-311C-446E-B091-52C5181E50CE}" type="slidenum">
              <a:rPr kumimoji="1" lang="ja-JP" altLang="en-US" smtClean="0"/>
              <a:t>‹#›</a:t>
            </a:fld>
            <a:endParaRPr kumimoji="1" lang="ja-JP" altLang="en-US"/>
          </a:p>
        </p:txBody>
      </p:sp>
    </p:spTree>
    <p:extLst>
      <p:ext uri="{BB962C8B-B14F-4D97-AF65-F5344CB8AC3E}">
        <p14:creationId xmlns:p14="http://schemas.microsoft.com/office/powerpoint/2010/main" val="1784264610"/>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defTabSz="1425550" rtl="0" eaLnBrk="1" latinLnBrk="0" hangingPunct="1">
        <a:lnSpc>
          <a:spcPct val="90000"/>
        </a:lnSpc>
        <a:spcBef>
          <a:spcPct val="0"/>
        </a:spcBef>
        <a:buNone/>
        <a:defRPr kumimoji="1" sz="6860" kern="1200">
          <a:solidFill>
            <a:schemeClr val="tx1"/>
          </a:solidFill>
          <a:latin typeface="+mj-lt"/>
          <a:ea typeface="+mj-ea"/>
          <a:cs typeface="+mj-cs"/>
        </a:defRPr>
      </a:lvl1pPr>
    </p:titleStyle>
    <p:bodyStyle>
      <a:lvl1pPr marL="356387" indent="-356387" algn="l" defTabSz="1425550" rtl="0" eaLnBrk="1" latinLnBrk="0" hangingPunct="1">
        <a:lnSpc>
          <a:spcPct val="90000"/>
        </a:lnSpc>
        <a:spcBef>
          <a:spcPts val="1559"/>
        </a:spcBef>
        <a:buFont typeface="Arial" panose="020B0604020202020204" pitchFamily="34" charset="0"/>
        <a:buChar char="•"/>
        <a:defRPr kumimoji="1" sz="4365" kern="1200">
          <a:solidFill>
            <a:schemeClr val="tx1"/>
          </a:solidFill>
          <a:latin typeface="+mn-lt"/>
          <a:ea typeface="+mn-ea"/>
          <a:cs typeface="+mn-cs"/>
        </a:defRPr>
      </a:lvl1pPr>
      <a:lvl2pPr marL="1069162" indent="-356387" algn="l" defTabSz="1425550" rtl="0" eaLnBrk="1" latinLnBrk="0" hangingPunct="1">
        <a:lnSpc>
          <a:spcPct val="90000"/>
        </a:lnSpc>
        <a:spcBef>
          <a:spcPts val="780"/>
        </a:spcBef>
        <a:buFont typeface="Arial" panose="020B0604020202020204" pitchFamily="34" charset="0"/>
        <a:buChar char="•"/>
        <a:defRPr kumimoji="1" sz="3742" kern="1200">
          <a:solidFill>
            <a:schemeClr val="tx1"/>
          </a:solidFill>
          <a:latin typeface="+mn-lt"/>
          <a:ea typeface="+mn-ea"/>
          <a:cs typeface="+mn-cs"/>
        </a:defRPr>
      </a:lvl2pPr>
      <a:lvl3pPr marL="1781937" indent="-356387" algn="l" defTabSz="1425550" rtl="0" eaLnBrk="1" latinLnBrk="0" hangingPunct="1">
        <a:lnSpc>
          <a:spcPct val="90000"/>
        </a:lnSpc>
        <a:spcBef>
          <a:spcPts val="780"/>
        </a:spcBef>
        <a:buFont typeface="Arial" panose="020B0604020202020204" pitchFamily="34" charset="0"/>
        <a:buChar char="•"/>
        <a:defRPr kumimoji="1" sz="3118" kern="1200">
          <a:solidFill>
            <a:schemeClr val="tx1"/>
          </a:solidFill>
          <a:latin typeface="+mn-lt"/>
          <a:ea typeface="+mn-ea"/>
          <a:cs typeface="+mn-cs"/>
        </a:defRPr>
      </a:lvl3pPr>
      <a:lvl4pPr marL="2494712" indent="-356387" algn="l" defTabSz="1425550" rtl="0" eaLnBrk="1" latinLnBrk="0" hangingPunct="1">
        <a:lnSpc>
          <a:spcPct val="90000"/>
        </a:lnSpc>
        <a:spcBef>
          <a:spcPts val="780"/>
        </a:spcBef>
        <a:buFont typeface="Arial" panose="020B0604020202020204" pitchFamily="34" charset="0"/>
        <a:buChar char="•"/>
        <a:defRPr kumimoji="1" sz="2806" kern="1200">
          <a:solidFill>
            <a:schemeClr val="tx1"/>
          </a:solidFill>
          <a:latin typeface="+mn-lt"/>
          <a:ea typeface="+mn-ea"/>
          <a:cs typeface="+mn-cs"/>
        </a:defRPr>
      </a:lvl4pPr>
      <a:lvl5pPr marL="3207487" indent="-356387" algn="l" defTabSz="1425550" rtl="0" eaLnBrk="1" latinLnBrk="0" hangingPunct="1">
        <a:lnSpc>
          <a:spcPct val="90000"/>
        </a:lnSpc>
        <a:spcBef>
          <a:spcPts val="780"/>
        </a:spcBef>
        <a:buFont typeface="Arial" panose="020B0604020202020204" pitchFamily="34" charset="0"/>
        <a:buChar char="•"/>
        <a:defRPr kumimoji="1" sz="2806" kern="1200">
          <a:solidFill>
            <a:schemeClr val="tx1"/>
          </a:solidFill>
          <a:latin typeface="+mn-lt"/>
          <a:ea typeface="+mn-ea"/>
          <a:cs typeface="+mn-cs"/>
        </a:defRPr>
      </a:lvl5pPr>
      <a:lvl6pPr marL="3920261" indent="-356387" algn="l" defTabSz="1425550" rtl="0" eaLnBrk="1" latinLnBrk="0" hangingPunct="1">
        <a:lnSpc>
          <a:spcPct val="90000"/>
        </a:lnSpc>
        <a:spcBef>
          <a:spcPts val="780"/>
        </a:spcBef>
        <a:buFont typeface="Arial" panose="020B0604020202020204" pitchFamily="34" charset="0"/>
        <a:buChar char="•"/>
        <a:defRPr kumimoji="1" sz="2806" kern="1200">
          <a:solidFill>
            <a:schemeClr val="tx1"/>
          </a:solidFill>
          <a:latin typeface="+mn-lt"/>
          <a:ea typeface="+mn-ea"/>
          <a:cs typeface="+mn-cs"/>
        </a:defRPr>
      </a:lvl6pPr>
      <a:lvl7pPr marL="4633036" indent="-356387" algn="l" defTabSz="1425550" rtl="0" eaLnBrk="1" latinLnBrk="0" hangingPunct="1">
        <a:lnSpc>
          <a:spcPct val="90000"/>
        </a:lnSpc>
        <a:spcBef>
          <a:spcPts val="780"/>
        </a:spcBef>
        <a:buFont typeface="Arial" panose="020B0604020202020204" pitchFamily="34" charset="0"/>
        <a:buChar char="•"/>
        <a:defRPr kumimoji="1" sz="2806" kern="1200">
          <a:solidFill>
            <a:schemeClr val="tx1"/>
          </a:solidFill>
          <a:latin typeface="+mn-lt"/>
          <a:ea typeface="+mn-ea"/>
          <a:cs typeface="+mn-cs"/>
        </a:defRPr>
      </a:lvl7pPr>
      <a:lvl8pPr marL="5345811" indent="-356387" algn="l" defTabSz="1425550" rtl="0" eaLnBrk="1" latinLnBrk="0" hangingPunct="1">
        <a:lnSpc>
          <a:spcPct val="90000"/>
        </a:lnSpc>
        <a:spcBef>
          <a:spcPts val="780"/>
        </a:spcBef>
        <a:buFont typeface="Arial" panose="020B0604020202020204" pitchFamily="34" charset="0"/>
        <a:buChar char="•"/>
        <a:defRPr kumimoji="1" sz="2806" kern="1200">
          <a:solidFill>
            <a:schemeClr val="tx1"/>
          </a:solidFill>
          <a:latin typeface="+mn-lt"/>
          <a:ea typeface="+mn-ea"/>
          <a:cs typeface="+mn-cs"/>
        </a:defRPr>
      </a:lvl8pPr>
      <a:lvl9pPr marL="6058586" indent="-356387" algn="l" defTabSz="1425550" rtl="0" eaLnBrk="1" latinLnBrk="0" hangingPunct="1">
        <a:lnSpc>
          <a:spcPct val="90000"/>
        </a:lnSpc>
        <a:spcBef>
          <a:spcPts val="780"/>
        </a:spcBef>
        <a:buFont typeface="Arial" panose="020B0604020202020204" pitchFamily="34" charset="0"/>
        <a:buChar char="•"/>
        <a:defRPr kumimoji="1" sz="2806" kern="1200">
          <a:solidFill>
            <a:schemeClr val="tx1"/>
          </a:solidFill>
          <a:latin typeface="+mn-lt"/>
          <a:ea typeface="+mn-ea"/>
          <a:cs typeface="+mn-cs"/>
        </a:defRPr>
      </a:lvl9pPr>
    </p:bodyStyle>
    <p:otherStyle>
      <a:defPPr>
        <a:defRPr lang="en-US"/>
      </a:defPPr>
      <a:lvl1pPr marL="0" algn="l" defTabSz="1425550" rtl="0" eaLnBrk="1" latinLnBrk="0" hangingPunct="1">
        <a:defRPr kumimoji="1" sz="2806" kern="1200">
          <a:solidFill>
            <a:schemeClr val="tx1"/>
          </a:solidFill>
          <a:latin typeface="+mn-lt"/>
          <a:ea typeface="+mn-ea"/>
          <a:cs typeface="+mn-cs"/>
        </a:defRPr>
      </a:lvl1pPr>
      <a:lvl2pPr marL="712775" algn="l" defTabSz="1425550" rtl="0" eaLnBrk="1" latinLnBrk="0" hangingPunct="1">
        <a:defRPr kumimoji="1" sz="2806" kern="1200">
          <a:solidFill>
            <a:schemeClr val="tx1"/>
          </a:solidFill>
          <a:latin typeface="+mn-lt"/>
          <a:ea typeface="+mn-ea"/>
          <a:cs typeface="+mn-cs"/>
        </a:defRPr>
      </a:lvl2pPr>
      <a:lvl3pPr marL="1425550" algn="l" defTabSz="1425550" rtl="0" eaLnBrk="1" latinLnBrk="0" hangingPunct="1">
        <a:defRPr kumimoji="1" sz="2806" kern="1200">
          <a:solidFill>
            <a:schemeClr val="tx1"/>
          </a:solidFill>
          <a:latin typeface="+mn-lt"/>
          <a:ea typeface="+mn-ea"/>
          <a:cs typeface="+mn-cs"/>
        </a:defRPr>
      </a:lvl3pPr>
      <a:lvl4pPr marL="2138324" algn="l" defTabSz="1425550" rtl="0" eaLnBrk="1" latinLnBrk="0" hangingPunct="1">
        <a:defRPr kumimoji="1" sz="2806" kern="1200">
          <a:solidFill>
            <a:schemeClr val="tx1"/>
          </a:solidFill>
          <a:latin typeface="+mn-lt"/>
          <a:ea typeface="+mn-ea"/>
          <a:cs typeface="+mn-cs"/>
        </a:defRPr>
      </a:lvl4pPr>
      <a:lvl5pPr marL="2851099" algn="l" defTabSz="1425550" rtl="0" eaLnBrk="1" latinLnBrk="0" hangingPunct="1">
        <a:defRPr kumimoji="1" sz="2806" kern="1200">
          <a:solidFill>
            <a:schemeClr val="tx1"/>
          </a:solidFill>
          <a:latin typeface="+mn-lt"/>
          <a:ea typeface="+mn-ea"/>
          <a:cs typeface="+mn-cs"/>
        </a:defRPr>
      </a:lvl5pPr>
      <a:lvl6pPr marL="3563874" algn="l" defTabSz="1425550" rtl="0" eaLnBrk="1" latinLnBrk="0" hangingPunct="1">
        <a:defRPr kumimoji="1" sz="2806" kern="1200">
          <a:solidFill>
            <a:schemeClr val="tx1"/>
          </a:solidFill>
          <a:latin typeface="+mn-lt"/>
          <a:ea typeface="+mn-ea"/>
          <a:cs typeface="+mn-cs"/>
        </a:defRPr>
      </a:lvl6pPr>
      <a:lvl7pPr marL="4276649" algn="l" defTabSz="1425550" rtl="0" eaLnBrk="1" latinLnBrk="0" hangingPunct="1">
        <a:defRPr kumimoji="1" sz="2806" kern="1200">
          <a:solidFill>
            <a:schemeClr val="tx1"/>
          </a:solidFill>
          <a:latin typeface="+mn-lt"/>
          <a:ea typeface="+mn-ea"/>
          <a:cs typeface="+mn-cs"/>
        </a:defRPr>
      </a:lvl7pPr>
      <a:lvl8pPr marL="4989424" algn="l" defTabSz="1425550" rtl="0" eaLnBrk="1" latinLnBrk="0" hangingPunct="1">
        <a:defRPr kumimoji="1" sz="2806" kern="1200">
          <a:solidFill>
            <a:schemeClr val="tx1"/>
          </a:solidFill>
          <a:latin typeface="+mn-lt"/>
          <a:ea typeface="+mn-ea"/>
          <a:cs typeface="+mn-cs"/>
        </a:defRPr>
      </a:lvl8pPr>
      <a:lvl9pPr marL="5702198" algn="l" defTabSz="1425550" rtl="0" eaLnBrk="1" latinLnBrk="0" hangingPunct="1">
        <a:defRPr kumimoji="1" sz="280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2.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3.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4.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5.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6.xml"/><Relationship Id="rId1" Type="http://schemas.openxmlformats.org/officeDocument/2006/relationships/slideLayout" Target="../slideLayouts/slideLayout1.xml"/><Relationship Id="rId6" Type="http://schemas.microsoft.com/office/2007/relationships/hdphoto" Target="../media/hdphoto1.wdp"/><Relationship Id="rId5" Type="http://schemas.openxmlformats.org/officeDocument/2006/relationships/image" Target="../media/image4.png"/><Relationship Id="rId4" Type="http://schemas.openxmlformats.org/officeDocument/2006/relationships/image" Target="../media/image3.png"/></Relationships>
</file>

<file path=ppt/slides/_rels/slide2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7.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8.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9.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0.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2.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3.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4.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5.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6.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7.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8.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4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9.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4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0.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4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8" Type="http://schemas.openxmlformats.org/officeDocument/2006/relationships/diagramData" Target="../diagrams/data1.xml"/><Relationship Id="rId3" Type="http://schemas.openxmlformats.org/officeDocument/2006/relationships/image" Target="../media/image2.jpeg"/><Relationship Id="rId7" Type="http://schemas.openxmlformats.org/officeDocument/2006/relationships/hyperlink" Target="#_edn3"/><Relationship Id="rId12"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hyperlink" Target="#_edn2"/><Relationship Id="rId11" Type="http://schemas.openxmlformats.org/officeDocument/2006/relationships/diagramColors" Target="../diagrams/colors1.xml"/><Relationship Id="rId5" Type="http://schemas.openxmlformats.org/officeDocument/2006/relationships/hyperlink" Target="#_edn1"/><Relationship Id="rId10" Type="http://schemas.openxmlformats.org/officeDocument/2006/relationships/diagramQuickStyle" Target="../diagrams/quickStyle1.xml"/><Relationship Id="rId4" Type="http://schemas.openxmlformats.org/officeDocument/2006/relationships/image" Target="../media/image3.png"/><Relationship Id="rId9"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3010" name="Picture 2" descr="C:\Users\okabe.NTDOMAIN\Desktop\一般社団法人指定管理者協会\新法人ロゴ\新しいフォルダ\JSA_kihon.jpg">
            <a:extLst>
              <a:ext uri="{FF2B5EF4-FFF2-40B4-BE49-F238E27FC236}">
                <a16:creationId xmlns:a16="http://schemas.microsoft.com/office/drawing/2014/main" id="{0E8A5AE3-F521-F0D2-DC3F-0EA3A8D2091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83855" y="3259519"/>
            <a:ext cx="9088041" cy="4172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スライド番号プレースホルダー 3">
            <a:extLst>
              <a:ext uri="{FF2B5EF4-FFF2-40B4-BE49-F238E27FC236}">
                <a16:creationId xmlns:a16="http://schemas.microsoft.com/office/drawing/2014/main" id="{9C46D2CF-7704-CD2A-43BA-8661200FA80E}"/>
              </a:ext>
            </a:extLst>
          </p:cNvPr>
          <p:cNvSpPr>
            <a:spLocks noGrp="1"/>
          </p:cNvSpPr>
          <p:nvPr>
            <p:ph type="sldNum" sz="quarter" idx="12"/>
          </p:nvPr>
        </p:nvSpPr>
        <p:spPr/>
        <p:txBody>
          <a:bodyPr/>
          <a:lstStyle/>
          <a:p>
            <a:fld id="{D99A811D-311C-446E-B091-52C5181E50CE}" type="slidenum">
              <a:rPr kumimoji="1" lang="ja-JP" altLang="en-US" smtClean="0"/>
              <a:t>1</a:t>
            </a:fld>
            <a:endParaRPr kumimoji="1" lang="ja-JP" alt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3A92D924-C3F0-47CB-88E1-F61D1C38DF59}"/>
              </a:ext>
            </a:extLst>
          </p:cNvPr>
          <p:cNvSpPr/>
          <p:nvPr/>
        </p:nvSpPr>
        <p:spPr>
          <a:xfrm>
            <a:off x="11836400" y="304800"/>
            <a:ext cx="2247900" cy="1066800"/>
          </a:xfrm>
          <a:prstGeom prst="rect">
            <a:avLst/>
          </a:prstGeom>
          <a:solidFill>
            <a:srgbClr val="86C49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 name="図 1">
            <a:extLst>
              <a:ext uri="{FF2B5EF4-FFF2-40B4-BE49-F238E27FC236}">
                <a16:creationId xmlns:a16="http://schemas.microsoft.com/office/drawing/2014/main" id="{6AD34E88-6FCE-BD22-E51B-7287559A9717}"/>
              </a:ext>
            </a:extLst>
          </p:cNvPr>
          <p:cNvPicPr>
            <a:picLocks noChangeAspect="1"/>
          </p:cNvPicPr>
          <p:nvPr/>
        </p:nvPicPr>
        <p:blipFill>
          <a:blip r:embed="rId4"/>
          <a:stretch>
            <a:fillRect/>
          </a:stretch>
        </p:blipFill>
        <p:spPr>
          <a:xfrm>
            <a:off x="11836400" y="304800"/>
            <a:ext cx="2048722" cy="871977"/>
          </a:xfrm>
          <a:prstGeom prst="rect">
            <a:avLst/>
          </a:prstGeom>
        </p:spPr>
      </p:pic>
      <p:sp>
        <p:nvSpPr>
          <p:cNvPr id="9" name="スライド番号プレースホルダー 8">
            <a:extLst>
              <a:ext uri="{FF2B5EF4-FFF2-40B4-BE49-F238E27FC236}">
                <a16:creationId xmlns:a16="http://schemas.microsoft.com/office/drawing/2014/main" id="{A5ED9C63-C838-E043-58DE-5276BBBEA9AD}"/>
              </a:ext>
            </a:extLst>
          </p:cNvPr>
          <p:cNvSpPr>
            <a:spLocks noGrp="1"/>
          </p:cNvSpPr>
          <p:nvPr>
            <p:ph type="sldNum" sz="quarter" idx="12"/>
          </p:nvPr>
        </p:nvSpPr>
        <p:spPr/>
        <p:txBody>
          <a:bodyPr/>
          <a:lstStyle/>
          <a:p>
            <a:fld id="{D99A811D-311C-446E-B091-52C5181E50CE}" type="slidenum">
              <a:rPr kumimoji="1" lang="ja-JP" altLang="en-US" smtClean="0"/>
              <a:t>10</a:t>
            </a:fld>
            <a:endParaRPr kumimoji="1" lang="ja-JP" altLang="en-US"/>
          </a:p>
        </p:txBody>
      </p:sp>
      <p:sp>
        <p:nvSpPr>
          <p:cNvPr id="10" name="テキスト ボックス 9">
            <a:extLst>
              <a:ext uri="{FF2B5EF4-FFF2-40B4-BE49-F238E27FC236}">
                <a16:creationId xmlns:a16="http://schemas.microsoft.com/office/drawing/2014/main" id="{1737B4F4-DDA3-EA1E-25F1-469F84A4AA7E}"/>
              </a:ext>
            </a:extLst>
          </p:cNvPr>
          <p:cNvSpPr txBox="1">
            <a:spLocks noChangeArrowheads="1"/>
          </p:cNvSpPr>
          <p:nvPr/>
        </p:nvSpPr>
        <p:spPr bwMode="auto">
          <a:xfrm>
            <a:off x="399972" y="424734"/>
            <a:ext cx="13186864" cy="17239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en-US" altLang="ja-JP" sz="3600" dirty="0">
                <a:solidFill>
                  <a:schemeClr val="tx2"/>
                </a:solidFill>
                <a:latin typeface="BIZ UDPゴシック" panose="020B0400000000000000" pitchFamily="50" charset="-128"/>
                <a:ea typeface="BIZ UDPゴシック" panose="020B0400000000000000" pitchFamily="50" charset="-128"/>
              </a:rPr>
              <a:t>2</a:t>
            </a:r>
            <a:r>
              <a:rPr lang="ja-JP" altLang="en-US" sz="3600" dirty="0">
                <a:solidFill>
                  <a:schemeClr val="tx2"/>
                </a:solidFill>
                <a:latin typeface="BIZ UDPゴシック" panose="020B0400000000000000" pitchFamily="50" charset="-128"/>
                <a:ea typeface="BIZ UDPゴシック" panose="020B0400000000000000" pitchFamily="50" charset="-128"/>
              </a:rPr>
              <a:t>．制度の課題</a:t>
            </a:r>
            <a:r>
              <a:rPr lang="en-US" altLang="ja-JP" sz="3600" dirty="0">
                <a:solidFill>
                  <a:schemeClr val="tx2"/>
                </a:solidFill>
                <a:latin typeface="BIZ UDPゴシック" panose="020B0400000000000000" pitchFamily="50" charset="-128"/>
                <a:ea typeface="BIZ UDPゴシック" panose="020B0400000000000000" pitchFamily="50" charset="-128"/>
              </a:rPr>
              <a:t>(P5</a:t>
            </a:r>
            <a:r>
              <a:rPr lang="ja-JP" altLang="en-US" sz="3600" dirty="0">
                <a:solidFill>
                  <a:schemeClr val="tx2"/>
                </a:solidFill>
                <a:latin typeface="BIZ UDPゴシック" panose="020B0400000000000000" pitchFamily="50" charset="-128"/>
                <a:ea typeface="BIZ UDPゴシック" panose="020B0400000000000000" pitchFamily="50" charset="-128"/>
              </a:rPr>
              <a:t>～</a:t>
            </a:r>
            <a:r>
              <a:rPr lang="en-US" altLang="ja-JP" sz="3600" dirty="0">
                <a:solidFill>
                  <a:schemeClr val="tx2"/>
                </a:solidFill>
                <a:latin typeface="BIZ UDPゴシック" panose="020B0400000000000000" pitchFamily="50" charset="-128"/>
                <a:ea typeface="BIZ UDPゴシック" panose="020B0400000000000000" pitchFamily="50" charset="-128"/>
              </a:rPr>
              <a:t>P8)</a:t>
            </a:r>
          </a:p>
          <a:p>
            <a:pPr>
              <a:spcBef>
                <a:spcPct val="0"/>
              </a:spcBef>
              <a:buFontTx/>
              <a:buNone/>
            </a:pPr>
            <a:endParaRPr lang="en-US" altLang="ja-JP" sz="3600" dirty="0">
              <a:solidFill>
                <a:schemeClr val="tx2"/>
              </a:solidFill>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b="1" dirty="0">
                <a:solidFill>
                  <a:schemeClr val="tx2"/>
                </a:solidFill>
                <a:latin typeface="BIZ UDPゴシック" panose="020B0400000000000000" pitchFamily="50" charset="-128"/>
                <a:ea typeface="BIZ UDPゴシック" panose="020B0400000000000000" pitchFamily="50" charset="-128"/>
              </a:rPr>
              <a:t>　 （</a:t>
            </a:r>
            <a:r>
              <a:rPr lang="en-US" altLang="ja-JP" sz="3600" b="1" dirty="0">
                <a:solidFill>
                  <a:schemeClr val="tx2"/>
                </a:solidFill>
                <a:latin typeface="BIZ UDPゴシック" panose="020B0400000000000000" pitchFamily="50" charset="-128"/>
                <a:ea typeface="BIZ UDPゴシック" panose="020B0400000000000000" pitchFamily="50" charset="-128"/>
              </a:rPr>
              <a:t>1</a:t>
            </a:r>
            <a:r>
              <a:rPr lang="ja-JP" altLang="en-US" sz="3600" b="1" dirty="0">
                <a:solidFill>
                  <a:schemeClr val="tx2"/>
                </a:solidFill>
                <a:latin typeface="BIZ UDPゴシック" panose="020B0400000000000000" pitchFamily="50" charset="-128"/>
                <a:ea typeface="BIZ UDPゴシック" panose="020B0400000000000000" pitchFamily="50" charset="-128"/>
              </a:rPr>
              <a:t>）公の施設と公共サービス　イ）公共サービスの定義</a:t>
            </a:r>
          </a:p>
        </p:txBody>
      </p:sp>
      <p:sp>
        <p:nvSpPr>
          <p:cNvPr id="11" name="テキスト ボックス 9">
            <a:extLst>
              <a:ext uri="{FF2B5EF4-FFF2-40B4-BE49-F238E27FC236}">
                <a16:creationId xmlns:a16="http://schemas.microsoft.com/office/drawing/2014/main" id="{1F634EF1-E10B-1FEC-17FF-F5C21B01A2A6}"/>
              </a:ext>
            </a:extLst>
          </p:cNvPr>
          <p:cNvSpPr txBox="1">
            <a:spLocks noChangeArrowheads="1"/>
          </p:cNvSpPr>
          <p:nvPr/>
        </p:nvSpPr>
        <p:spPr bwMode="auto">
          <a:xfrm>
            <a:off x="607605" y="2738383"/>
            <a:ext cx="13040540" cy="1834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nSpc>
                <a:spcPct val="110000"/>
              </a:lnSpc>
              <a:spcBef>
                <a:spcPct val="0"/>
              </a:spcBef>
              <a:buFontTx/>
              <a:buNone/>
            </a:pPr>
            <a:r>
              <a:rPr lang="ja-JP" altLang="en-US" sz="3600" b="1" dirty="0">
                <a:latin typeface="BIZ UDPゴシック" panose="020B0400000000000000" pitchFamily="50" charset="-128"/>
                <a:ea typeface="BIZ UDPゴシック" panose="020B0400000000000000" pitchFamily="50" charset="-128"/>
              </a:rPr>
              <a:t>公共サービスを別の角度から見ると、行政等が住民に提供する主体と形態に着目して分類を試みている先生（馬場健氏）がいます。その分類を参考にして整理すると以下の通りです。</a:t>
            </a:r>
          </a:p>
        </p:txBody>
      </p:sp>
      <p:sp>
        <p:nvSpPr>
          <p:cNvPr id="3" name="テキスト ボックス 2">
            <a:extLst>
              <a:ext uri="{FF2B5EF4-FFF2-40B4-BE49-F238E27FC236}">
                <a16:creationId xmlns:a16="http://schemas.microsoft.com/office/drawing/2014/main" id="{51696ED6-EFE0-0A00-83DA-CEC066D53AD1}"/>
              </a:ext>
            </a:extLst>
          </p:cNvPr>
          <p:cNvSpPr txBox="1"/>
          <p:nvPr/>
        </p:nvSpPr>
        <p:spPr>
          <a:xfrm>
            <a:off x="1112107" y="5014398"/>
            <a:ext cx="5365571" cy="369332"/>
          </a:xfrm>
          <a:prstGeom prst="rect">
            <a:avLst/>
          </a:prstGeom>
          <a:noFill/>
        </p:spPr>
        <p:txBody>
          <a:bodyPr wrap="none" rtlCol="0">
            <a:spAutoFit/>
          </a:bodyPr>
          <a:lstStyle/>
          <a:p>
            <a:r>
              <a:rPr lang="ja-JP" altLang="ja-JP" sz="18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表</a:t>
            </a:r>
            <a:r>
              <a:rPr lang="en-US" altLang="ja-JP" sz="18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1-4</a:t>
            </a:r>
            <a:r>
              <a:rPr lang="ja-JP" altLang="ja-JP" sz="18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現在の公共サービスの提供主体による分類</a:t>
            </a:r>
            <a:endParaRPr kumimoji="1" lang="ja-JP" altLang="en-US" dirty="0">
              <a:latin typeface="BIZ UDPゴシック" panose="020B0400000000000000" pitchFamily="50" charset="-128"/>
              <a:ea typeface="BIZ UDPゴシック" panose="020B0400000000000000" pitchFamily="50" charset="-128"/>
            </a:endParaRPr>
          </a:p>
        </p:txBody>
      </p:sp>
      <p:graphicFrame>
        <p:nvGraphicFramePr>
          <p:cNvPr id="4" name="表 3">
            <a:extLst>
              <a:ext uri="{FF2B5EF4-FFF2-40B4-BE49-F238E27FC236}">
                <a16:creationId xmlns:a16="http://schemas.microsoft.com/office/drawing/2014/main" id="{817B6625-59D1-DB00-01B2-38C5BC8C3E1B}"/>
              </a:ext>
            </a:extLst>
          </p:cNvPr>
          <p:cNvGraphicFramePr>
            <a:graphicFrameLocks noGrp="1"/>
          </p:cNvGraphicFramePr>
          <p:nvPr>
            <p:extLst>
              <p:ext uri="{D42A27DB-BD31-4B8C-83A1-F6EECF244321}">
                <p14:modId xmlns:p14="http://schemas.microsoft.com/office/powerpoint/2010/main" val="1949057820"/>
              </p:ext>
            </p:extLst>
          </p:nvPr>
        </p:nvGraphicFramePr>
        <p:xfrm>
          <a:off x="1112107" y="5579781"/>
          <a:ext cx="12342494" cy="3226408"/>
        </p:xfrm>
        <a:graphic>
          <a:graphicData uri="http://schemas.openxmlformats.org/drawingml/2006/table">
            <a:tbl>
              <a:tblPr firstRow="1" firstCol="1" bandRow="1"/>
              <a:tblGrid>
                <a:gridCol w="1733207">
                  <a:extLst>
                    <a:ext uri="{9D8B030D-6E8A-4147-A177-3AD203B41FA5}">
                      <a16:colId xmlns:a16="http://schemas.microsoft.com/office/drawing/2014/main" val="806032557"/>
                    </a:ext>
                  </a:extLst>
                </a:gridCol>
                <a:gridCol w="3683601">
                  <a:extLst>
                    <a:ext uri="{9D8B030D-6E8A-4147-A177-3AD203B41FA5}">
                      <a16:colId xmlns:a16="http://schemas.microsoft.com/office/drawing/2014/main" val="3845312552"/>
                    </a:ext>
                  </a:extLst>
                </a:gridCol>
                <a:gridCol w="2817713">
                  <a:extLst>
                    <a:ext uri="{9D8B030D-6E8A-4147-A177-3AD203B41FA5}">
                      <a16:colId xmlns:a16="http://schemas.microsoft.com/office/drawing/2014/main" val="1246233951"/>
                    </a:ext>
                  </a:extLst>
                </a:gridCol>
                <a:gridCol w="4107973">
                  <a:extLst>
                    <a:ext uri="{9D8B030D-6E8A-4147-A177-3AD203B41FA5}">
                      <a16:colId xmlns:a16="http://schemas.microsoft.com/office/drawing/2014/main" val="3781949558"/>
                    </a:ext>
                  </a:extLst>
                </a:gridCol>
              </a:tblGrid>
              <a:tr h="357581">
                <a:tc>
                  <a:txBody>
                    <a:bodyPr/>
                    <a:lstStyle/>
                    <a:p>
                      <a:pPr algn="ctr"/>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形　態</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ctr"/>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提　供　者</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ctr"/>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負　　担</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ctr"/>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事　　例</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2310243394"/>
                  </a:ext>
                </a:extLst>
              </a:tr>
              <a:tr h="715162">
                <a:tc>
                  <a:txBody>
                    <a:bodyPr/>
                    <a:lstStyle/>
                    <a:p>
                      <a:pPr algn="l"/>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１直営型</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国、自治体</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24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国、自治体　</a:t>
                      </a:r>
                      <a:r>
                        <a:rPr lang="en-US" sz="24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sz="24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税</a:t>
                      </a:r>
                      <a:r>
                        <a:rPr lang="en-US" sz="24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ja-JP" sz="2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国防、警察、消防</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3561470087"/>
                  </a:ext>
                </a:extLst>
              </a:tr>
              <a:tr h="715162">
                <a:tc>
                  <a:txBody>
                    <a:bodyPr/>
                    <a:lstStyle/>
                    <a:p>
                      <a:pPr algn="l"/>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２併存型</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国、自治体、民間事業者</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国、自治体　</a:t>
                      </a:r>
                      <a:r>
                        <a:rPr lang="en-US"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税</a:t>
                      </a:r>
                      <a:r>
                        <a:rPr lang="en-US"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家庭ごみの収集、保育園</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4228892882"/>
                  </a:ext>
                </a:extLst>
              </a:tr>
              <a:tr h="715162">
                <a:tc>
                  <a:txBody>
                    <a:bodyPr/>
                    <a:lstStyle/>
                    <a:p>
                      <a:pPr algn="l"/>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３民間型</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民間事業者</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行政が補填</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コミュニティバス</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1467352114"/>
                  </a:ext>
                </a:extLst>
              </a:tr>
              <a:tr h="715162">
                <a:tc>
                  <a:txBody>
                    <a:bodyPr/>
                    <a:lstStyle/>
                    <a:p>
                      <a:pPr algn="l"/>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４独立型</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ＮＰＯ法人</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補助・寄付等</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24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子ども食堂、フリースクール</a:t>
                      </a:r>
                      <a:endParaRPr lang="ja-JP" sz="2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1363471581"/>
                  </a:ext>
                </a:extLst>
              </a:tr>
            </a:tbl>
          </a:graphicData>
        </a:graphic>
      </p:graphicFrame>
      <p:sp>
        <p:nvSpPr>
          <p:cNvPr id="6" name="テキスト ボックス 5">
            <a:extLst>
              <a:ext uri="{FF2B5EF4-FFF2-40B4-BE49-F238E27FC236}">
                <a16:creationId xmlns:a16="http://schemas.microsoft.com/office/drawing/2014/main" id="{36EBE967-0544-802C-1702-B1146142484E}"/>
              </a:ext>
            </a:extLst>
          </p:cNvPr>
          <p:cNvSpPr txBox="1"/>
          <p:nvPr/>
        </p:nvSpPr>
        <p:spPr>
          <a:xfrm>
            <a:off x="1101118" y="8942138"/>
            <a:ext cx="11739111" cy="800219"/>
          </a:xfrm>
          <a:prstGeom prst="rect">
            <a:avLst/>
          </a:prstGeom>
          <a:noFill/>
        </p:spPr>
        <p:txBody>
          <a:bodyPr wrap="none" rtlCol="0">
            <a:spAutoFit/>
          </a:bodyPr>
          <a:lstStyle/>
          <a:p>
            <a:r>
              <a:rPr lang="ja-JP" altLang="ja-JP" sz="2800" kern="100"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これによると指定管理者制度による公共サービスは２</a:t>
            </a:r>
            <a:r>
              <a:rPr lang="ja-JP" altLang="en-US" sz="2800" kern="100"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の</a:t>
            </a:r>
            <a:r>
              <a:rPr lang="ja-JP" altLang="ja-JP" sz="2800" kern="100"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併存型になります。</a:t>
            </a:r>
          </a:p>
          <a:p>
            <a:endParaRPr kumimoji="1" lang="ja-JP" altLang="en-US"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34910917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3A92D924-C3F0-47CB-88E1-F61D1C38DF59}"/>
              </a:ext>
            </a:extLst>
          </p:cNvPr>
          <p:cNvSpPr/>
          <p:nvPr/>
        </p:nvSpPr>
        <p:spPr>
          <a:xfrm>
            <a:off x="11836400" y="304800"/>
            <a:ext cx="2247900" cy="1066800"/>
          </a:xfrm>
          <a:prstGeom prst="rect">
            <a:avLst/>
          </a:prstGeom>
          <a:solidFill>
            <a:srgbClr val="86C49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 name="図 1">
            <a:extLst>
              <a:ext uri="{FF2B5EF4-FFF2-40B4-BE49-F238E27FC236}">
                <a16:creationId xmlns:a16="http://schemas.microsoft.com/office/drawing/2014/main" id="{6AD34E88-6FCE-BD22-E51B-7287559A9717}"/>
              </a:ext>
            </a:extLst>
          </p:cNvPr>
          <p:cNvPicPr>
            <a:picLocks noChangeAspect="1"/>
          </p:cNvPicPr>
          <p:nvPr/>
        </p:nvPicPr>
        <p:blipFill>
          <a:blip r:embed="rId4"/>
          <a:stretch>
            <a:fillRect/>
          </a:stretch>
        </p:blipFill>
        <p:spPr>
          <a:xfrm>
            <a:off x="11836400" y="304800"/>
            <a:ext cx="2048722" cy="871977"/>
          </a:xfrm>
          <a:prstGeom prst="rect">
            <a:avLst/>
          </a:prstGeom>
        </p:spPr>
      </p:pic>
      <p:sp>
        <p:nvSpPr>
          <p:cNvPr id="7" name="スライド番号プレースホルダー 6">
            <a:extLst>
              <a:ext uri="{FF2B5EF4-FFF2-40B4-BE49-F238E27FC236}">
                <a16:creationId xmlns:a16="http://schemas.microsoft.com/office/drawing/2014/main" id="{D1450AA9-1E8E-E800-A378-99DE24C9D244}"/>
              </a:ext>
            </a:extLst>
          </p:cNvPr>
          <p:cNvSpPr>
            <a:spLocks noGrp="1"/>
          </p:cNvSpPr>
          <p:nvPr>
            <p:ph type="sldNum" sz="quarter" idx="12"/>
          </p:nvPr>
        </p:nvSpPr>
        <p:spPr/>
        <p:txBody>
          <a:bodyPr/>
          <a:lstStyle/>
          <a:p>
            <a:fld id="{D99A811D-311C-446E-B091-52C5181E50CE}" type="slidenum">
              <a:rPr kumimoji="1" lang="ja-JP" altLang="en-US" smtClean="0"/>
              <a:t>11</a:t>
            </a:fld>
            <a:endParaRPr kumimoji="1" lang="ja-JP" altLang="en-US"/>
          </a:p>
        </p:txBody>
      </p:sp>
      <p:sp>
        <p:nvSpPr>
          <p:cNvPr id="8" name="テキスト ボックス 7">
            <a:extLst>
              <a:ext uri="{FF2B5EF4-FFF2-40B4-BE49-F238E27FC236}">
                <a16:creationId xmlns:a16="http://schemas.microsoft.com/office/drawing/2014/main" id="{55CEC9D4-3275-4B8C-FD3E-ACC68B2F64F4}"/>
              </a:ext>
            </a:extLst>
          </p:cNvPr>
          <p:cNvSpPr txBox="1">
            <a:spLocks noChangeArrowheads="1"/>
          </p:cNvSpPr>
          <p:nvPr/>
        </p:nvSpPr>
        <p:spPr bwMode="auto">
          <a:xfrm>
            <a:off x="370628" y="509633"/>
            <a:ext cx="13186864" cy="17239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en-US" altLang="ja-JP" sz="3600" dirty="0">
                <a:solidFill>
                  <a:schemeClr val="tx2"/>
                </a:solidFill>
                <a:latin typeface="BIZ UDPゴシック" panose="020B0400000000000000" pitchFamily="50" charset="-128"/>
                <a:ea typeface="BIZ UDPゴシック" panose="020B0400000000000000" pitchFamily="50" charset="-128"/>
              </a:rPr>
              <a:t>2</a:t>
            </a:r>
            <a:r>
              <a:rPr lang="ja-JP" altLang="en-US" sz="3600" dirty="0">
                <a:solidFill>
                  <a:schemeClr val="tx2"/>
                </a:solidFill>
                <a:latin typeface="BIZ UDPゴシック" panose="020B0400000000000000" pitchFamily="50" charset="-128"/>
                <a:ea typeface="BIZ UDPゴシック" panose="020B0400000000000000" pitchFamily="50" charset="-128"/>
              </a:rPr>
              <a:t>．制度の課題</a:t>
            </a:r>
            <a:r>
              <a:rPr lang="en-US" altLang="ja-JP" sz="3600" dirty="0">
                <a:solidFill>
                  <a:schemeClr val="tx2"/>
                </a:solidFill>
                <a:latin typeface="BIZ UDPゴシック" panose="020B0400000000000000" pitchFamily="50" charset="-128"/>
                <a:ea typeface="BIZ UDPゴシック" panose="020B0400000000000000" pitchFamily="50" charset="-128"/>
              </a:rPr>
              <a:t>(P5</a:t>
            </a:r>
            <a:r>
              <a:rPr lang="ja-JP" altLang="en-US" sz="3600" dirty="0">
                <a:solidFill>
                  <a:schemeClr val="tx2"/>
                </a:solidFill>
                <a:latin typeface="BIZ UDPゴシック" panose="020B0400000000000000" pitchFamily="50" charset="-128"/>
                <a:ea typeface="BIZ UDPゴシック" panose="020B0400000000000000" pitchFamily="50" charset="-128"/>
              </a:rPr>
              <a:t>～</a:t>
            </a:r>
            <a:r>
              <a:rPr lang="en-US" altLang="ja-JP" sz="3600" dirty="0">
                <a:solidFill>
                  <a:schemeClr val="tx2"/>
                </a:solidFill>
                <a:latin typeface="BIZ UDPゴシック" panose="020B0400000000000000" pitchFamily="50" charset="-128"/>
                <a:ea typeface="BIZ UDPゴシック" panose="020B0400000000000000" pitchFamily="50" charset="-128"/>
              </a:rPr>
              <a:t>P8)</a:t>
            </a:r>
          </a:p>
          <a:p>
            <a:pPr>
              <a:spcBef>
                <a:spcPct val="0"/>
              </a:spcBef>
              <a:buFontTx/>
              <a:buNone/>
            </a:pPr>
            <a:endParaRPr lang="en-US" altLang="ja-JP" sz="3600" dirty="0">
              <a:solidFill>
                <a:schemeClr val="tx2"/>
              </a:solidFill>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b="1" dirty="0">
                <a:solidFill>
                  <a:schemeClr val="tx2"/>
                </a:solidFill>
                <a:latin typeface="BIZ UDPゴシック" panose="020B0400000000000000" pitchFamily="50" charset="-128"/>
                <a:ea typeface="BIZ UDPゴシック" panose="020B0400000000000000" pitchFamily="50" charset="-128"/>
              </a:rPr>
              <a:t>　 （</a:t>
            </a:r>
            <a:r>
              <a:rPr lang="en-US" altLang="ja-JP" sz="3600" b="1" dirty="0">
                <a:solidFill>
                  <a:schemeClr val="tx2"/>
                </a:solidFill>
                <a:latin typeface="BIZ UDPゴシック" panose="020B0400000000000000" pitchFamily="50" charset="-128"/>
                <a:ea typeface="BIZ UDPゴシック" panose="020B0400000000000000" pitchFamily="50" charset="-128"/>
              </a:rPr>
              <a:t>1</a:t>
            </a:r>
            <a:r>
              <a:rPr lang="ja-JP" altLang="en-US" sz="3600" b="1" dirty="0">
                <a:solidFill>
                  <a:schemeClr val="tx2"/>
                </a:solidFill>
                <a:latin typeface="BIZ UDPゴシック" panose="020B0400000000000000" pitchFamily="50" charset="-128"/>
                <a:ea typeface="BIZ UDPゴシック" panose="020B0400000000000000" pitchFamily="50" charset="-128"/>
              </a:rPr>
              <a:t>）公の施設と公共サービス　イ）公共サービスの定義</a:t>
            </a:r>
          </a:p>
        </p:txBody>
      </p:sp>
      <p:sp>
        <p:nvSpPr>
          <p:cNvPr id="9" name="テキスト ボックス 9">
            <a:extLst>
              <a:ext uri="{FF2B5EF4-FFF2-40B4-BE49-F238E27FC236}">
                <a16:creationId xmlns:a16="http://schemas.microsoft.com/office/drawing/2014/main" id="{572F2201-2C7A-6704-2483-3EA6281B20AE}"/>
              </a:ext>
            </a:extLst>
          </p:cNvPr>
          <p:cNvSpPr txBox="1">
            <a:spLocks noChangeArrowheads="1"/>
          </p:cNvSpPr>
          <p:nvPr/>
        </p:nvSpPr>
        <p:spPr bwMode="auto">
          <a:xfrm>
            <a:off x="607605" y="2435890"/>
            <a:ext cx="13040540" cy="36629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nSpc>
                <a:spcPct val="110000"/>
              </a:lnSpc>
              <a:spcBef>
                <a:spcPct val="0"/>
              </a:spcBef>
              <a:buFontTx/>
              <a:buNone/>
            </a:pPr>
            <a:r>
              <a:rPr lang="ja-JP" altLang="en-US" sz="3600" b="1" dirty="0">
                <a:latin typeface="BIZ UDPゴシック" panose="020B0400000000000000" pitchFamily="50" charset="-128"/>
                <a:ea typeface="BIZ UDPゴシック" panose="020B0400000000000000" pitchFamily="50" charset="-128"/>
              </a:rPr>
              <a:t>指定管理者制度としては</a:t>
            </a:r>
            <a:r>
              <a:rPr lang="en-US" altLang="ja-JP" sz="3600" b="1" dirty="0">
                <a:latin typeface="BIZ UDPゴシック" panose="020B0400000000000000" pitchFamily="50" charset="-128"/>
                <a:ea typeface="BIZ UDPゴシック" panose="020B0400000000000000" pitchFamily="50" charset="-128"/>
              </a:rPr>
              <a:t>2</a:t>
            </a:r>
            <a:r>
              <a:rPr lang="ja-JP" altLang="en-US" sz="3600" b="1" dirty="0">
                <a:latin typeface="BIZ UDPゴシック" panose="020B0400000000000000" pitchFamily="50" charset="-128"/>
                <a:ea typeface="BIZ UDPゴシック" panose="020B0400000000000000" pitchFamily="50" charset="-128"/>
              </a:rPr>
              <a:t>の併存型になるのですが、自主事業は４の独立型といてもおかしくありません。協会では、それらの事業を整理し令和６年度の提言で自主事業等の定義を以下のとおり提案させていただいています。協会では、自主事業が新たな公共サービスではないかと考えています。</a:t>
            </a:r>
            <a:endParaRPr lang="en-US" altLang="ja-JP" sz="3600" b="1" dirty="0">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endParaRPr lang="ja-JP" altLang="en-US" sz="3600" b="1" dirty="0">
              <a:latin typeface="BIZ UDPゴシック" panose="020B0400000000000000" pitchFamily="50" charset="-128"/>
              <a:ea typeface="BIZ UDPゴシック" panose="020B0400000000000000" pitchFamily="50" charset="-128"/>
            </a:endParaRPr>
          </a:p>
        </p:txBody>
      </p:sp>
      <p:sp>
        <p:nvSpPr>
          <p:cNvPr id="3" name="テキスト ボックス 2">
            <a:extLst>
              <a:ext uri="{FF2B5EF4-FFF2-40B4-BE49-F238E27FC236}">
                <a16:creationId xmlns:a16="http://schemas.microsoft.com/office/drawing/2014/main" id="{3E84A874-7C7D-85E0-37DC-21E89BD95106}"/>
              </a:ext>
            </a:extLst>
          </p:cNvPr>
          <p:cNvSpPr txBox="1"/>
          <p:nvPr/>
        </p:nvSpPr>
        <p:spPr>
          <a:xfrm>
            <a:off x="751800" y="5856122"/>
            <a:ext cx="5114689" cy="738664"/>
          </a:xfrm>
          <a:prstGeom prst="rect">
            <a:avLst/>
          </a:prstGeom>
          <a:noFill/>
        </p:spPr>
        <p:txBody>
          <a:bodyPr wrap="square" rtlCol="0">
            <a:spAutoFit/>
          </a:bodyPr>
          <a:lstStyle/>
          <a:p>
            <a:r>
              <a:rPr lang="ja-JP" altLang="ja-JP" sz="24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表</a:t>
            </a:r>
            <a:r>
              <a:rPr lang="en-US" altLang="ja-JP" sz="24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1-5</a:t>
            </a:r>
            <a:r>
              <a:rPr lang="ja-JP" altLang="ja-JP" sz="24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協会による事業の定義</a:t>
            </a:r>
            <a:endParaRPr lang="ja-JP" altLang="ja-JP" sz="2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endParaRPr kumimoji="1" lang="ja-JP" altLang="en-US" dirty="0">
              <a:latin typeface="BIZ UDPゴシック" panose="020B0400000000000000" pitchFamily="50" charset="-128"/>
              <a:ea typeface="BIZ UDPゴシック" panose="020B0400000000000000" pitchFamily="50" charset="-128"/>
            </a:endParaRPr>
          </a:p>
        </p:txBody>
      </p:sp>
      <p:graphicFrame>
        <p:nvGraphicFramePr>
          <p:cNvPr id="4" name="表 3">
            <a:extLst>
              <a:ext uri="{FF2B5EF4-FFF2-40B4-BE49-F238E27FC236}">
                <a16:creationId xmlns:a16="http://schemas.microsoft.com/office/drawing/2014/main" id="{FB7BA13C-9067-8DA7-C3F0-C007E99D8F21}"/>
              </a:ext>
            </a:extLst>
          </p:cNvPr>
          <p:cNvGraphicFramePr>
            <a:graphicFrameLocks noGrp="1"/>
          </p:cNvGraphicFramePr>
          <p:nvPr>
            <p:extLst>
              <p:ext uri="{D42A27DB-BD31-4B8C-83A1-F6EECF244321}">
                <p14:modId xmlns:p14="http://schemas.microsoft.com/office/powerpoint/2010/main" val="1015435548"/>
              </p:ext>
            </p:extLst>
          </p:nvPr>
        </p:nvGraphicFramePr>
        <p:xfrm>
          <a:off x="751800" y="6414587"/>
          <a:ext cx="12805692" cy="3767593"/>
        </p:xfrm>
        <a:graphic>
          <a:graphicData uri="http://schemas.openxmlformats.org/drawingml/2006/table">
            <a:tbl>
              <a:tblPr firstRow="1" firstCol="1" bandRow="1"/>
              <a:tblGrid>
                <a:gridCol w="1735868">
                  <a:extLst>
                    <a:ext uri="{9D8B030D-6E8A-4147-A177-3AD203B41FA5}">
                      <a16:colId xmlns:a16="http://schemas.microsoft.com/office/drawing/2014/main" val="3062885346"/>
                    </a:ext>
                  </a:extLst>
                </a:gridCol>
                <a:gridCol w="2077830">
                  <a:extLst>
                    <a:ext uri="{9D8B030D-6E8A-4147-A177-3AD203B41FA5}">
                      <a16:colId xmlns:a16="http://schemas.microsoft.com/office/drawing/2014/main" val="1616552239"/>
                    </a:ext>
                  </a:extLst>
                </a:gridCol>
                <a:gridCol w="5797084">
                  <a:extLst>
                    <a:ext uri="{9D8B030D-6E8A-4147-A177-3AD203B41FA5}">
                      <a16:colId xmlns:a16="http://schemas.microsoft.com/office/drawing/2014/main" val="244904163"/>
                    </a:ext>
                  </a:extLst>
                </a:gridCol>
                <a:gridCol w="3194910">
                  <a:extLst>
                    <a:ext uri="{9D8B030D-6E8A-4147-A177-3AD203B41FA5}">
                      <a16:colId xmlns:a16="http://schemas.microsoft.com/office/drawing/2014/main" val="603646342"/>
                    </a:ext>
                  </a:extLst>
                </a:gridCol>
              </a:tblGrid>
              <a:tr h="396589">
                <a:tc>
                  <a:txBody>
                    <a:bodyPr/>
                    <a:lstStyle/>
                    <a:p>
                      <a:pPr algn="ctr"/>
                      <a:r>
                        <a:rPr lang="ja-JP" sz="20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名　称</a:t>
                      </a:r>
                      <a:endParaRPr lang="ja-JP" sz="20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ctr"/>
                      <a:r>
                        <a:rPr lang="ja-JP" sz="20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経　費</a:t>
                      </a:r>
                      <a:endParaRPr lang="ja-JP" sz="20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ctr"/>
                      <a:r>
                        <a:rPr lang="ja-JP" sz="20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定　　　　義</a:t>
                      </a:r>
                      <a:endParaRPr lang="ja-JP" sz="2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ctr"/>
                      <a:r>
                        <a:rPr lang="ja-JP" sz="20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文化会館での例</a:t>
                      </a:r>
                      <a:endParaRPr lang="ja-JP" sz="20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3538473609"/>
                  </a:ext>
                </a:extLst>
              </a:tr>
              <a:tr h="991472">
                <a:tc>
                  <a:txBody>
                    <a:bodyPr/>
                    <a:lstStyle/>
                    <a:p>
                      <a:pPr algn="just"/>
                      <a:r>
                        <a:rPr lang="ja-JP" sz="20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企画事業</a:t>
                      </a:r>
                      <a:endParaRPr lang="ja-JP" sz="20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ctr"/>
                      <a:r>
                        <a:rPr lang="ja-JP" sz="2000" kern="0" spc="225">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自治体</a:t>
                      </a:r>
                      <a:endParaRPr lang="ja-JP" sz="20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20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自治体が企画し仕様を決め指定管理者が実施する事業</a:t>
                      </a:r>
                      <a:r>
                        <a:rPr lang="en-US" sz="20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sz="20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仕様発注</a:t>
                      </a:r>
                      <a:r>
                        <a:rPr lang="en-US" sz="20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ja-JP" sz="20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20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市民オーケストラや市民合唱団の定期演奏会</a:t>
                      </a:r>
                      <a:endParaRPr lang="ja-JP" sz="20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2307183776"/>
                  </a:ext>
                </a:extLst>
              </a:tr>
              <a:tr h="1388060">
                <a:tc>
                  <a:txBody>
                    <a:bodyPr/>
                    <a:lstStyle/>
                    <a:p>
                      <a:pPr algn="just"/>
                      <a:r>
                        <a:rPr lang="ja-JP" sz="20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指定事業</a:t>
                      </a:r>
                      <a:endParaRPr lang="ja-JP" sz="20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ctr"/>
                      <a:r>
                        <a:rPr lang="ja-JP" sz="2000" kern="0" spc="225">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自治体</a:t>
                      </a:r>
                      <a:endParaRPr lang="ja-JP" sz="20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20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自治体が大枠を指定し性能のみ決め指定管理者が企画提案して実施する事業</a:t>
                      </a:r>
                      <a:r>
                        <a:rPr lang="en-US" sz="20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sz="20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性能発注</a:t>
                      </a:r>
                      <a:r>
                        <a:rPr lang="en-US" sz="20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ja-JP" sz="20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20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演劇を年４本と指定され指定管理者が演目や出演者を決め実施</a:t>
                      </a:r>
                      <a:endParaRPr lang="ja-JP" sz="20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1716059999"/>
                  </a:ext>
                </a:extLst>
              </a:tr>
              <a:tr h="991472">
                <a:tc>
                  <a:txBody>
                    <a:bodyPr/>
                    <a:lstStyle/>
                    <a:p>
                      <a:pPr algn="just"/>
                      <a:r>
                        <a:rPr lang="ja-JP" sz="20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自主事業</a:t>
                      </a:r>
                      <a:endParaRPr lang="ja-JP" sz="20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ctr"/>
                      <a:r>
                        <a:rPr lang="ja-JP" sz="20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指定管理者</a:t>
                      </a:r>
                      <a:endParaRPr lang="ja-JP" sz="2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20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指定管理者が自ら企画提案して自治体の許可のもと自らの責任と費用で実施する事業</a:t>
                      </a:r>
                      <a:endParaRPr lang="ja-JP" sz="20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20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集客が見込めるイベントとしてコンサートの実施</a:t>
                      </a:r>
                      <a:endParaRPr lang="ja-JP" sz="2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1502527843"/>
                  </a:ext>
                </a:extLst>
              </a:tr>
            </a:tbl>
          </a:graphicData>
        </a:graphic>
      </p:graphicFrame>
    </p:spTree>
    <p:extLst>
      <p:ext uri="{BB962C8B-B14F-4D97-AF65-F5344CB8AC3E}">
        <p14:creationId xmlns:p14="http://schemas.microsoft.com/office/powerpoint/2010/main" val="9484523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3A92D924-C3F0-47CB-88E1-F61D1C38DF59}"/>
              </a:ext>
            </a:extLst>
          </p:cNvPr>
          <p:cNvSpPr/>
          <p:nvPr/>
        </p:nvSpPr>
        <p:spPr>
          <a:xfrm>
            <a:off x="11836400" y="304800"/>
            <a:ext cx="2247900" cy="1066800"/>
          </a:xfrm>
          <a:prstGeom prst="rect">
            <a:avLst/>
          </a:prstGeom>
          <a:solidFill>
            <a:srgbClr val="86C49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 name="図 1">
            <a:extLst>
              <a:ext uri="{FF2B5EF4-FFF2-40B4-BE49-F238E27FC236}">
                <a16:creationId xmlns:a16="http://schemas.microsoft.com/office/drawing/2014/main" id="{6AD34E88-6FCE-BD22-E51B-7287559A9717}"/>
              </a:ext>
            </a:extLst>
          </p:cNvPr>
          <p:cNvPicPr>
            <a:picLocks noChangeAspect="1"/>
          </p:cNvPicPr>
          <p:nvPr/>
        </p:nvPicPr>
        <p:blipFill>
          <a:blip r:embed="rId4"/>
          <a:stretch>
            <a:fillRect/>
          </a:stretch>
        </p:blipFill>
        <p:spPr>
          <a:xfrm>
            <a:off x="11836400" y="304800"/>
            <a:ext cx="2048722" cy="871977"/>
          </a:xfrm>
          <a:prstGeom prst="rect">
            <a:avLst/>
          </a:prstGeom>
        </p:spPr>
      </p:pic>
      <p:sp>
        <p:nvSpPr>
          <p:cNvPr id="8" name="スライド番号プレースホルダー 7">
            <a:extLst>
              <a:ext uri="{FF2B5EF4-FFF2-40B4-BE49-F238E27FC236}">
                <a16:creationId xmlns:a16="http://schemas.microsoft.com/office/drawing/2014/main" id="{5388C264-4896-FA86-F667-566AD7B390E4}"/>
              </a:ext>
            </a:extLst>
          </p:cNvPr>
          <p:cNvSpPr>
            <a:spLocks noGrp="1"/>
          </p:cNvSpPr>
          <p:nvPr>
            <p:ph type="sldNum" sz="quarter" idx="12"/>
          </p:nvPr>
        </p:nvSpPr>
        <p:spPr/>
        <p:txBody>
          <a:bodyPr/>
          <a:lstStyle/>
          <a:p>
            <a:fld id="{D99A811D-311C-446E-B091-52C5181E50CE}" type="slidenum">
              <a:rPr kumimoji="1" lang="ja-JP" altLang="en-US" smtClean="0"/>
              <a:t>12</a:t>
            </a:fld>
            <a:endParaRPr kumimoji="1" lang="ja-JP" altLang="en-US"/>
          </a:p>
        </p:txBody>
      </p:sp>
      <p:sp>
        <p:nvSpPr>
          <p:cNvPr id="9" name="テキスト ボックス 8">
            <a:extLst>
              <a:ext uri="{FF2B5EF4-FFF2-40B4-BE49-F238E27FC236}">
                <a16:creationId xmlns:a16="http://schemas.microsoft.com/office/drawing/2014/main" id="{1DCC0266-0F97-0BFE-D491-1A22826A8B70}"/>
              </a:ext>
            </a:extLst>
          </p:cNvPr>
          <p:cNvSpPr txBox="1">
            <a:spLocks noChangeArrowheads="1"/>
          </p:cNvSpPr>
          <p:nvPr/>
        </p:nvSpPr>
        <p:spPr bwMode="auto">
          <a:xfrm>
            <a:off x="394360" y="212844"/>
            <a:ext cx="13186864" cy="35521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en-US" altLang="ja-JP" sz="3600" dirty="0">
                <a:solidFill>
                  <a:schemeClr val="tx2"/>
                </a:solidFill>
                <a:latin typeface="BIZ UDPゴシック" panose="020B0400000000000000" pitchFamily="50" charset="-128"/>
                <a:ea typeface="BIZ UDPゴシック" panose="020B0400000000000000" pitchFamily="50" charset="-128"/>
              </a:rPr>
              <a:t>2</a:t>
            </a:r>
            <a:r>
              <a:rPr lang="ja-JP" altLang="en-US" sz="3600" dirty="0">
                <a:solidFill>
                  <a:schemeClr val="tx2"/>
                </a:solidFill>
                <a:latin typeface="BIZ UDPゴシック" panose="020B0400000000000000" pitchFamily="50" charset="-128"/>
                <a:ea typeface="BIZ UDPゴシック" panose="020B0400000000000000" pitchFamily="50" charset="-128"/>
              </a:rPr>
              <a:t>．制度の課題</a:t>
            </a:r>
            <a:r>
              <a:rPr lang="en-US" altLang="ja-JP" sz="3600" dirty="0">
                <a:solidFill>
                  <a:schemeClr val="tx2"/>
                </a:solidFill>
                <a:latin typeface="BIZ UDPゴシック" panose="020B0400000000000000" pitchFamily="50" charset="-128"/>
                <a:ea typeface="BIZ UDPゴシック" panose="020B0400000000000000" pitchFamily="50" charset="-128"/>
              </a:rPr>
              <a:t>(P9</a:t>
            </a:r>
            <a:r>
              <a:rPr lang="ja-JP" altLang="en-US" sz="3600" dirty="0">
                <a:solidFill>
                  <a:schemeClr val="tx2"/>
                </a:solidFill>
                <a:latin typeface="BIZ UDPゴシック" panose="020B0400000000000000" pitchFamily="50" charset="-128"/>
                <a:ea typeface="BIZ UDPゴシック" panose="020B0400000000000000" pitchFamily="50" charset="-128"/>
              </a:rPr>
              <a:t>～</a:t>
            </a:r>
            <a:r>
              <a:rPr lang="en-US" altLang="ja-JP" sz="3600" dirty="0">
                <a:solidFill>
                  <a:schemeClr val="tx2"/>
                </a:solidFill>
                <a:latin typeface="BIZ UDPゴシック" panose="020B0400000000000000" pitchFamily="50" charset="-128"/>
                <a:ea typeface="BIZ UDPゴシック" panose="020B0400000000000000" pitchFamily="50" charset="-128"/>
              </a:rPr>
              <a:t>P11)</a:t>
            </a:r>
          </a:p>
          <a:p>
            <a:pPr>
              <a:spcBef>
                <a:spcPct val="0"/>
              </a:spcBef>
              <a:buFontTx/>
              <a:buNone/>
            </a:pPr>
            <a:endParaRPr lang="en-US" altLang="ja-JP" sz="3600" dirty="0">
              <a:solidFill>
                <a:schemeClr val="tx2"/>
              </a:solidFill>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b="1" dirty="0">
                <a:solidFill>
                  <a:schemeClr val="tx2"/>
                </a:solidFill>
                <a:latin typeface="BIZ UDPゴシック" panose="020B0400000000000000" pitchFamily="50" charset="-128"/>
                <a:ea typeface="BIZ UDPゴシック" panose="020B0400000000000000" pitchFamily="50" charset="-128"/>
              </a:rPr>
              <a:t>　 （</a:t>
            </a:r>
            <a:r>
              <a:rPr lang="en-US" altLang="ja-JP" sz="3600" b="1" dirty="0">
                <a:solidFill>
                  <a:schemeClr val="tx2"/>
                </a:solidFill>
                <a:latin typeface="BIZ UDPゴシック" panose="020B0400000000000000" pitchFamily="50" charset="-128"/>
                <a:ea typeface="BIZ UDPゴシック" panose="020B0400000000000000" pitchFamily="50" charset="-128"/>
              </a:rPr>
              <a:t>2</a:t>
            </a:r>
            <a:r>
              <a:rPr lang="ja-JP" altLang="en-US" sz="3600" b="1" dirty="0">
                <a:solidFill>
                  <a:schemeClr val="tx2"/>
                </a:solidFill>
                <a:latin typeface="BIZ UDPゴシック" panose="020B0400000000000000" pitchFamily="50" charset="-128"/>
                <a:ea typeface="BIZ UDPゴシック" panose="020B0400000000000000" pitchFamily="50" charset="-128"/>
              </a:rPr>
              <a:t>）制度からのメリットデメリット　</a:t>
            </a:r>
            <a:endParaRPr lang="en-US" altLang="ja-JP" sz="3600" b="1" dirty="0">
              <a:solidFill>
                <a:schemeClr val="tx2"/>
              </a:solidFill>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b="1" dirty="0">
                <a:solidFill>
                  <a:schemeClr val="tx2"/>
                </a:solidFill>
                <a:latin typeface="BIZ UDPゴシック" panose="020B0400000000000000" pitchFamily="50" charset="-128"/>
                <a:ea typeface="BIZ UDPゴシック" panose="020B0400000000000000" pitchFamily="50" charset="-128"/>
              </a:rPr>
              <a:t>　　　　ア）自治体から見た制度のメリット</a:t>
            </a:r>
            <a:endParaRPr lang="en-US" altLang="ja-JP" sz="3600" b="1" dirty="0">
              <a:solidFill>
                <a:schemeClr val="tx2"/>
              </a:solidFill>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endParaRPr lang="en-US" altLang="ja-JP" sz="3600" b="1" dirty="0">
              <a:solidFill>
                <a:schemeClr val="tx2"/>
              </a:solidFill>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endParaRPr lang="ja-JP" altLang="en-US" sz="3600" dirty="0">
              <a:solidFill>
                <a:schemeClr val="tx2"/>
              </a:solidFill>
              <a:latin typeface="BIZ UDPゴシック" panose="020B0400000000000000" pitchFamily="50" charset="-128"/>
              <a:ea typeface="BIZ UDPゴシック" panose="020B0400000000000000" pitchFamily="50" charset="-128"/>
            </a:endParaRPr>
          </a:p>
        </p:txBody>
      </p:sp>
      <p:sp>
        <p:nvSpPr>
          <p:cNvPr id="10" name="テキスト ボックス 9">
            <a:extLst>
              <a:ext uri="{FF2B5EF4-FFF2-40B4-BE49-F238E27FC236}">
                <a16:creationId xmlns:a16="http://schemas.microsoft.com/office/drawing/2014/main" id="{72B45849-D395-61E2-BEFE-E7607630F813}"/>
              </a:ext>
            </a:extLst>
          </p:cNvPr>
          <p:cNvSpPr txBox="1">
            <a:spLocks noChangeArrowheads="1"/>
          </p:cNvSpPr>
          <p:nvPr/>
        </p:nvSpPr>
        <p:spPr bwMode="auto">
          <a:xfrm>
            <a:off x="607604" y="2796440"/>
            <a:ext cx="13253785" cy="67099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nSpc>
                <a:spcPct val="110000"/>
              </a:lnSpc>
              <a:spcBef>
                <a:spcPct val="0"/>
              </a:spcBef>
              <a:buFontTx/>
              <a:buNone/>
            </a:pPr>
            <a:endParaRPr lang="en-US" altLang="ja-JP" sz="3600" dirty="0">
              <a:solidFill>
                <a:schemeClr val="tx2"/>
              </a:solidFill>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b="1" dirty="0">
                <a:latin typeface="BIZ UDPゴシック" panose="020B0400000000000000" pitchFamily="50" charset="-128"/>
                <a:ea typeface="BIZ UDPゴシック" panose="020B0400000000000000" pitchFamily="50" charset="-128"/>
              </a:rPr>
              <a:t>さいたま市の担当者は、市民サービスの向上とコストの削減、民間ノウハウの活用による柔軟な対応、利用者アンケートによる自主事業の展開、施設利用者の満足度の向上を上げていました。</a:t>
            </a:r>
            <a:endParaRPr lang="en-US" altLang="ja-JP" sz="3600" b="1" dirty="0">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endParaRPr lang="en-US" altLang="ja-JP" sz="3600" b="1" dirty="0">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endParaRPr lang="en-US" altLang="ja-JP" sz="3600" b="1" dirty="0">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b="1" dirty="0">
                <a:latin typeface="BIZ UDPゴシック" panose="020B0400000000000000" pitchFamily="50" charset="-128"/>
                <a:ea typeface="BIZ UDPゴシック" panose="020B0400000000000000" pitchFamily="50" charset="-128"/>
              </a:rPr>
              <a:t>横浜市の担当者は、さいたま市とメリットは同様としたうえで</a:t>
            </a:r>
            <a:endParaRPr lang="en-US" altLang="ja-JP" sz="3600" b="1" dirty="0">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b="1" dirty="0">
                <a:latin typeface="BIZ UDPゴシック" panose="020B0400000000000000" pitchFamily="50" charset="-128"/>
                <a:ea typeface="BIZ UDPゴシック" panose="020B0400000000000000" pitchFamily="50" charset="-128"/>
              </a:rPr>
              <a:t>「行政だけでは思いつかない施策」と「行政だけではできないとこ</a:t>
            </a:r>
          </a:p>
          <a:p>
            <a:pPr>
              <a:lnSpc>
                <a:spcPct val="110000"/>
              </a:lnSpc>
              <a:spcBef>
                <a:spcPct val="0"/>
              </a:spcBef>
              <a:buFontTx/>
              <a:buNone/>
            </a:pPr>
            <a:r>
              <a:rPr lang="ja-JP" altLang="en-US" sz="3600" b="1" dirty="0">
                <a:latin typeface="BIZ UDPゴシック" panose="020B0400000000000000" pitchFamily="50" charset="-128"/>
                <a:ea typeface="BIZ UDPゴシック" panose="020B0400000000000000" pitchFamily="50" charset="-128"/>
              </a:rPr>
              <a:t>ろができるのが一番」と発言していただきました。</a:t>
            </a:r>
            <a:endParaRPr lang="en-US" altLang="ja-JP" sz="3600" b="1" dirty="0">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b="1" dirty="0">
                <a:latin typeface="BIZ UDPゴシック" panose="020B0400000000000000" pitchFamily="50" charset="-128"/>
                <a:ea typeface="BIZ UDPゴシック" panose="020B0400000000000000" pitchFamily="50" charset="-128"/>
              </a:rPr>
              <a:t>また、指定管理者をとおして他の事業者の交流が利用者のサービス向上に繋がっているとご意見をいただきました。</a:t>
            </a:r>
          </a:p>
        </p:txBody>
      </p:sp>
      <p:sp>
        <p:nvSpPr>
          <p:cNvPr id="3" name="正方形/長方形 2">
            <a:extLst>
              <a:ext uri="{FF2B5EF4-FFF2-40B4-BE49-F238E27FC236}">
                <a16:creationId xmlns:a16="http://schemas.microsoft.com/office/drawing/2014/main" id="{401438C2-7D8A-FA58-40DF-C546A4570000}"/>
              </a:ext>
            </a:extLst>
          </p:cNvPr>
          <p:cNvSpPr/>
          <p:nvPr/>
        </p:nvSpPr>
        <p:spPr>
          <a:xfrm>
            <a:off x="394360" y="3294743"/>
            <a:ext cx="13253785" cy="2089890"/>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正方形/長方形 3">
            <a:extLst>
              <a:ext uri="{FF2B5EF4-FFF2-40B4-BE49-F238E27FC236}">
                <a16:creationId xmlns:a16="http://schemas.microsoft.com/office/drawing/2014/main" id="{DCE0E1AA-90D7-389D-7B6D-0A5E7D1AD8F2}"/>
              </a:ext>
            </a:extLst>
          </p:cNvPr>
          <p:cNvSpPr/>
          <p:nvPr/>
        </p:nvSpPr>
        <p:spPr>
          <a:xfrm>
            <a:off x="394360" y="6386286"/>
            <a:ext cx="13467029" cy="3265714"/>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1511681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3A92D924-C3F0-47CB-88E1-F61D1C38DF59}"/>
              </a:ext>
            </a:extLst>
          </p:cNvPr>
          <p:cNvSpPr/>
          <p:nvPr/>
        </p:nvSpPr>
        <p:spPr>
          <a:xfrm>
            <a:off x="11836400" y="304800"/>
            <a:ext cx="2247900" cy="1066800"/>
          </a:xfrm>
          <a:prstGeom prst="rect">
            <a:avLst/>
          </a:prstGeom>
          <a:solidFill>
            <a:srgbClr val="86C49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 name="図 1">
            <a:extLst>
              <a:ext uri="{FF2B5EF4-FFF2-40B4-BE49-F238E27FC236}">
                <a16:creationId xmlns:a16="http://schemas.microsoft.com/office/drawing/2014/main" id="{6AD34E88-6FCE-BD22-E51B-7287559A9717}"/>
              </a:ext>
            </a:extLst>
          </p:cNvPr>
          <p:cNvPicPr>
            <a:picLocks noChangeAspect="1"/>
          </p:cNvPicPr>
          <p:nvPr/>
        </p:nvPicPr>
        <p:blipFill>
          <a:blip r:embed="rId4"/>
          <a:stretch>
            <a:fillRect/>
          </a:stretch>
        </p:blipFill>
        <p:spPr>
          <a:xfrm>
            <a:off x="11836400" y="304800"/>
            <a:ext cx="2048722" cy="871977"/>
          </a:xfrm>
          <a:prstGeom prst="rect">
            <a:avLst/>
          </a:prstGeom>
        </p:spPr>
      </p:pic>
      <p:sp>
        <p:nvSpPr>
          <p:cNvPr id="7" name="スライド番号プレースホルダー 6">
            <a:extLst>
              <a:ext uri="{FF2B5EF4-FFF2-40B4-BE49-F238E27FC236}">
                <a16:creationId xmlns:a16="http://schemas.microsoft.com/office/drawing/2014/main" id="{1321DF46-5F11-AAF6-AC13-B7D4A9FF607B}"/>
              </a:ext>
            </a:extLst>
          </p:cNvPr>
          <p:cNvSpPr>
            <a:spLocks noGrp="1"/>
          </p:cNvSpPr>
          <p:nvPr>
            <p:ph type="sldNum" sz="quarter" idx="12"/>
          </p:nvPr>
        </p:nvSpPr>
        <p:spPr/>
        <p:txBody>
          <a:bodyPr/>
          <a:lstStyle/>
          <a:p>
            <a:fld id="{D99A811D-311C-446E-B091-52C5181E50CE}" type="slidenum">
              <a:rPr kumimoji="1" lang="ja-JP" altLang="en-US" smtClean="0"/>
              <a:t>13</a:t>
            </a:fld>
            <a:endParaRPr kumimoji="1" lang="ja-JP" altLang="en-US"/>
          </a:p>
        </p:txBody>
      </p:sp>
      <p:sp>
        <p:nvSpPr>
          <p:cNvPr id="8" name="テキスト ボックス 7">
            <a:extLst>
              <a:ext uri="{FF2B5EF4-FFF2-40B4-BE49-F238E27FC236}">
                <a16:creationId xmlns:a16="http://schemas.microsoft.com/office/drawing/2014/main" id="{A3012C51-B357-AC40-3816-0E233D81E144}"/>
              </a:ext>
            </a:extLst>
          </p:cNvPr>
          <p:cNvSpPr txBox="1">
            <a:spLocks noChangeArrowheads="1"/>
          </p:cNvSpPr>
          <p:nvPr/>
        </p:nvSpPr>
        <p:spPr bwMode="auto">
          <a:xfrm>
            <a:off x="394360" y="212844"/>
            <a:ext cx="11754097" cy="35521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en-US" altLang="ja-JP" sz="3600" dirty="0">
                <a:solidFill>
                  <a:schemeClr val="tx2"/>
                </a:solidFill>
                <a:latin typeface="BIZ UDPゴシック" panose="020B0400000000000000" pitchFamily="50" charset="-128"/>
                <a:ea typeface="BIZ UDPゴシック" panose="020B0400000000000000" pitchFamily="50" charset="-128"/>
              </a:rPr>
              <a:t>2</a:t>
            </a:r>
            <a:r>
              <a:rPr lang="ja-JP" altLang="en-US" sz="3600" dirty="0">
                <a:solidFill>
                  <a:schemeClr val="tx2"/>
                </a:solidFill>
                <a:latin typeface="BIZ UDPゴシック" panose="020B0400000000000000" pitchFamily="50" charset="-128"/>
                <a:ea typeface="BIZ UDPゴシック" panose="020B0400000000000000" pitchFamily="50" charset="-128"/>
              </a:rPr>
              <a:t>．制度の課題</a:t>
            </a:r>
            <a:r>
              <a:rPr lang="en-US" altLang="ja-JP" sz="3600" dirty="0">
                <a:solidFill>
                  <a:schemeClr val="tx2"/>
                </a:solidFill>
                <a:latin typeface="BIZ UDPゴシック" panose="020B0400000000000000" pitchFamily="50" charset="-128"/>
                <a:ea typeface="BIZ UDPゴシック" panose="020B0400000000000000" pitchFamily="50" charset="-128"/>
              </a:rPr>
              <a:t>(P9</a:t>
            </a:r>
            <a:r>
              <a:rPr lang="ja-JP" altLang="en-US" sz="3600" dirty="0">
                <a:solidFill>
                  <a:schemeClr val="tx2"/>
                </a:solidFill>
                <a:latin typeface="BIZ UDPゴシック" panose="020B0400000000000000" pitchFamily="50" charset="-128"/>
                <a:ea typeface="BIZ UDPゴシック" panose="020B0400000000000000" pitchFamily="50" charset="-128"/>
              </a:rPr>
              <a:t>～</a:t>
            </a:r>
            <a:r>
              <a:rPr lang="en-US" altLang="ja-JP" sz="3600" dirty="0">
                <a:solidFill>
                  <a:schemeClr val="tx2"/>
                </a:solidFill>
                <a:latin typeface="BIZ UDPゴシック" panose="020B0400000000000000" pitchFamily="50" charset="-128"/>
                <a:ea typeface="BIZ UDPゴシック" panose="020B0400000000000000" pitchFamily="50" charset="-128"/>
              </a:rPr>
              <a:t>P11)</a:t>
            </a:r>
          </a:p>
          <a:p>
            <a:pPr>
              <a:spcBef>
                <a:spcPct val="0"/>
              </a:spcBef>
              <a:buFontTx/>
              <a:buNone/>
            </a:pPr>
            <a:endParaRPr lang="en-US" altLang="ja-JP" sz="3600" dirty="0">
              <a:solidFill>
                <a:schemeClr val="tx2"/>
              </a:solidFill>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dirty="0">
                <a:solidFill>
                  <a:schemeClr val="tx2"/>
                </a:solidFill>
                <a:latin typeface="BIZ UDPゴシック" panose="020B0400000000000000" pitchFamily="50" charset="-128"/>
                <a:ea typeface="BIZ UDPゴシック" panose="020B0400000000000000" pitchFamily="50" charset="-128"/>
              </a:rPr>
              <a:t>　 </a:t>
            </a:r>
            <a:r>
              <a:rPr lang="ja-JP" altLang="en-US" sz="3600" b="1" dirty="0">
                <a:solidFill>
                  <a:schemeClr val="tx2"/>
                </a:solidFill>
                <a:latin typeface="BIZ UDPゴシック" panose="020B0400000000000000" pitchFamily="50" charset="-128"/>
                <a:ea typeface="BIZ UDPゴシック" panose="020B0400000000000000" pitchFamily="50" charset="-128"/>
              </a:rPr>
              <a:t>（</a:t>
            </a:r>
            <a:r>
              <a:rPr lang="en-US" altLang="ja-JP" sz="3600" b="1" dirty="0">
                <a:solidFill>
                  <a:schemeClr val="tx2"/>
                </a:solidFill>
                <a:latin typeface="BIZ UDPゴシック" panose="020B0400000000000000" pitchFamily="50" charset="-128"/>
                <a:ea typeface="BIZ UDPゴシック" panose="020B0400000000000000" pitchFamily="50" charset="-128"/>
              </a:rPr>
              <a:t>2</a:t>
            </a:r>
            <a:r>
              <a:rPr lang="ja-JP" altLang="en-US" sz="3600" b="1" dirty="0">
                <a:solidFill>
                  <a:schemeClr val="tx2"/>
                </a:solidFill>
                <a:latin typeface="BIZ UDPゴシック" panose="020B0400000000000000" pitchFamily="50" charset="-128"/>
                <a:ea typeface="BIZ UDPゴシック" panose="020B0400000000000000" pitchFamily="50" charset="-128"/>
              </a:rPr>
              <a:t>）制度からのメリットデメリット　</a:t>
            </a:r>
            <a:endParaRPr lang="en-US" altLang="ja-JP" sz="3600" b="1" dirty="0">
              <a:solidFill>
                <a:schemeClr val="tx2"/>
              </a:solidFill>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b="1" dirty="0">
                <a:solidFill>
                  <a:schemeClr val="tx2"/>
                </a:solidFill>
                <a:latin typeface="BIZ UDPゴシック" panose="020B0400000000000000" pitchFamily="50" charset="-128"/>
                <a:ea typeface="BIZ UDPゴシック" panose="020B0400000000000000" pitchFamily="50" charset="-128"/>
              </a:rPr>
              <a:t>　　　　ア）自治体から見た制度のデメリット</a:t>
            </a:r>
            <a:endParaRPr lang="en-US" altLang="ja-JP" sz="3600" b="1" dirty="0">
              <a:solidFill>
                <a:schemeClr val="tx2"/>
              </a:solidFill>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endParaRPr lang="en-US" altLang="ja-JP" sz="3600" dirty="0">
              <a:solidFill>
                <a:schemeClr val="tx2"/>
              </a:solidFill>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endParaRPr lang="ja-JP" altLang="en-US" sz="3600" dirty="0">
              <a:solidFill>
                <a:schemeClr val="tx2"/>
              </a:solidFill>
              <a:latin typeface="BIZ UDPゴシック" panose="020B0400000000000000" pitchFamily="50" charset="-128"/>
              <a:ea typeface="BIZ UDPゴシック" panose="020B0400000000000000" pitchFamily="50" charset="-128"/>
            </a:endParaRPr>
          </a:p>
        </p:txBody>
      </p:sp>
      <p:sp>
        <p:nvSpPr>
          <p:cNvPr id="9" name="テキスト ボックス 8">
            <a:extLst>
              <a:ext uri="{FF2B5EF4-FFF2-40B4-BE49-F238E27FC236}">
                <a16:creationId xmlns:a16="http://schemas.microsoft.com/office/drawing/2014/main" id="{66293C50-9110-8099-98E6-412507E93F8D}"/>
              </a:ext>
            </a:extLst>
          </p:cNvPr>
          <p:cNvSpPr txBox="1">
            <a:spLocks noChangeArrowheads="1"/>
          </p:cNvSpPr>
          <p:nvPr/>
        </p:nvSpPr>
        <p:spPr bwMode="auto">
          <a:xfrm>
            <a:off x="607605" y="3049213"/>
            <a:ext cx="13151938" cy="67099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nSpc>
                <a:spcPct val="110000"/>
              </a:lnSpc>
              <a:spcBef>
                <a:spcPct val="0"/>
              </a:spcBef>
              <a:buFontTx/>
              <a:buNone/>
            </a:pPr>
            <a:r>
              <a:rPr lang="ja-JP" altLang="en-US" sz="3600" b="1" dirty="0">
                <a:latin typeface="BIZ UDPゴシック" panose="020B0400000000000000" pitchFamily="50" charset="-128"/>
                <a:ea typeface="BIZ UDPゴシック" panose="020B0400000000000000" pitchFamily="50" charset="-128"/>
              </a:rPr>
              <a:t>横浜市の担当者から「行政側の関わりが薄くなってきてしまっている。人事異動もあって自治体にノウハウが蓄積されない。」との</a:t>
            </a:r>
          </a:p>
          <a:p>
            <a:pPr>
              <a:lnSpc>
                <a:spcPct val="110000"/>
              </a:lnSpc>
              <a:spcBef>
                <a:spcPct val="0"/>
              </a:spcBef>
              <a:buFontTx/>
              <a:buNone/>
            </a:pPr>
            <a:r>
              <a:rPr lang="ja-JP" altLang="en-US" sz="3600" b="1" dirty="0">
                <a:latin typeface="BIZ UDPゴシック" panose="020B0400000000000000" pitchFamily="50" charset="-128"/>
                <a:ea typeface="BIZ UDPゴシック" panose="020B0400000000000000" pitchFamily="50" charset="-128"/>
              </a:rPr>
              <a:t>発言がありました。</a:t>
            </a:r>
            <a:endParaRPr lang="en-US" altLang="ja-JP" sz="3600" b="1" dirty="0">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endParaRPr lang="en-US" altLang="ja-JP" sz="3600" b="1" dirty="0">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b="1" dirty="0">
                <a:latin typeface="BIZ UDPゴシック" panose="020B0400000000000000" pitchFamily="50" charset="-128"/>
                <a:ea typeface="BIZ UDPゴシック" panose="020B0400000000000000" pitchFamily="50" charset="-128"/>
              </a:rPr>
              <a:t>さいたま市の担当者から、指定管理者制度をより良い運用とするためには、より多くの事業者に参画していただき、競争性が担保されることが必要であるとの認識が示されました。</a:t>
            </a:r>
            <a:endParaRPr lang="en-US" altLang="ja-JP" sz="3600" b="1" dirty="0">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endParaRPr lang="en-US" altLang="ja-JP" sz="3600" b="1" dirty="0">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dirty="0">
                <a:latin typeface="BIZ UDPゴシック" panose="020B0400000000000000" pitchFamily="50" charset="-128"/>
                <a:ea typeface="BIZ UDPゴシック" panose="020B0400000000000000" pitchFamily="50" charset="-128"/>
              </a:rPr>
              <a:t>自治体が指定管理者に何を求めているか</a:t>
            </a:r>
            <a:endParaRPr lang="en-US" altLang="ja-JP" sz="3600" dirty="0">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dirty="0">
                <a:latin typeface="BIZ UDPゴシック" panose="020B0400000000000000" pitchFamily="50" charset="-128"/>
                <a:ea typeface="BIZ UDPゴシック" panose="020B0400000000000000" pitchFamily="50" charset="-128"/>
              </a:rPr>
              <a:t>令和</a:t>
            </a:r>
            <a:r>
              <a:rPr lang="en-US" altLang="ja-JP" sz="3600" dirty="0">
                <a:latin typeface="BIZ UDPゴシック" panose="020B0400000000000000" pitchFamily="50" charset="-128"/>
                <a:ea typeface="BIZ UDPゴシック" panose="020B0400000000000000" pitchFamily="50" charset="-128"/>
              </a:rPr>
              <a:t>6</a:t>
            </a:r>
            <a:r>
              <a:rPr lang="ja-JP" altLang="en-US" sz="3600" dirty="0">
                <a:latin typeface="BIZ UDPゴシック" panose="020B0400000000000000" pitchFamily="50" charset="-128"/>
                <a:ea typeface="BIZ UDPゴシック" panose="020B0400000000000000" pitchFamily="50" charset="-128"/>
              </a:rPr>
              <a:t>年調査では全国は、</a:t>
            </a:r>
            <a:r>
              <a:rPr lang="en-US" altLang="ja-JP" sz="3600" dirty="0">
                <a:latin typeface="BIZ UDPゴシック" panose="020B0400000000000000" pitchFamily="50" charset="-128"/>
                <a:ea typeface="BIZ UDPゴシック" panose="020B0400000000000000" pitchFamily="50" charset="-128"/>
              </a:rPr>
              <a:t>1</a:t>
            </a:r>
            <a:r>
              <a:rPr lang="ja-JP" altLang="en-US" sz="3600" dirty="0">
                <a:latin typeface="BIZ UDPゴシック" panose="020B0400000000000000" pitchFamily="50" charset="-128"/>
                <a:ea typeface="BIZ UDPゴシック" panose="020B0400000000000000" pitchFamily="50" charset="-128"/>
              </a:rPr>
              <a:t>位「サービスの向上」、</a:t>
            </a:r>
            <a:r>
              <a:rPr lang="en-US" altLang="ja-JP" sz="3600" dirty="0">
                <a:latin typeface="BIZ UDPゴシック" panose="020B0400000000000000" pitchFamily="50" charset="-128"/>
                <a:ea typeface="BIZ UDPゴシック" panose="020B0400000000000000" pitchFamily="50" charset="-128"/>
              </a:rPr>
              <a:t>2</a:t>
            </a:r>
            <a:r>
              <a:rPr lang="ja-JP" altLang="en-US" sz="3600" dirty="0">
                <a:latin typeface="BIZ UDPゴシック" panose="020B0400000000000000" pitchFamily="50" charset="-128"/>
                <a:ea typeface="BIZ UDPゴシック" panose="020B0400000000000000" pitchFamily="50" charset="-128"/>
              </a:rPr>
              <a:t>位「遂行能力」、</a:t>
            </a:r>
            <a:r>
              <a:rPr lang="en-US" altLang="ja-JP" sz="3600" dirty="0">
                <a:latin typeface="BIZ UDPゴシック" panose="020B0400000000000000" pitchFamily="50" charset="-128"/>
                <a:ea typeface="BIZ UDPゴシック" panose="020B0400000000000000" pitchFamily="50" charset="-128"/>
              </a:rPr>
              <a:t>3</a:t>
            </a:r>
            <a:r>
              <a:rPr lang="ja-JP" altLang="en-US" sz="3600" dirty="0">
                <a:latin typeface="BIZ UDPゴシック" panose="020B0400000000000000" pitchFamily="50" charset="-128"/>
                <a:ea typeface="BIZ UDPゴシック" panose="020B0400000000000000" pitchFamily="50" charset="-128"/>
              </a:rPr>
              <a:t>位「経費節減」、</a:t>
            </a:r>
            <a:r>
              <a:rPr lang="en-US" altLang="ja-JP" sz="3600" dirty="0">
                <a:latin typeface="BIZ UDPゴシック" panose="020B0400000000000000" pitchFamily="50" charset="-128"/>
                <a:ea typeface="BIZ UDPゴシック" panose="020B0400000000000000" pitchFamily="50" charset="-128"/>
              </a:rPr>
              <a:t>4</a:t>
            </a:r>
            <a:r>
              <a:rPr lang="ja-JP" altLang="en-US" sz="3600" dirty="0">
                <a:latin typeface="BIZ UDPゴシック" panose="020B0400000000000000" pitchFamily="50" charset="-128"/>
                <a:ea typeface="BIZ UDPゴシック" panose="020B0400000000000000" pitchFamily="50" charset="-128"/>
              </a:rPr>
              <a:t>位「平等利用」でした。</a:t>
            </a:r>
          </a:p>
        </p:txBody>
      </p:sp>
      <p:sp>
        <p:nvSpPr>
          <p:cNvPr id="3" name="正方形/長方形 2">
            <a:extLst>
              <a:ext uri="{FF2B5EF4-FFF2-40B4-BE49-F238E27FC236}">
                <a16:creationId xmlns:a16="http://schemas.microsoft.com/office/drawing/2014/main" id="{2AAE26BC-B370-D1D7-D2FC-0FE30E7137DB}"/>
              </a:ext>
            </a:extLst>
          </p:cNvPr>
          <p:cNvSpPr/>
          <p:nvPr/>
        </p:nvSpPr>
        <p:spPr>
          <a:xfrm>
            <a:off x="394360" y="2815771"/>
            <a:ext cx="13467030" cy="2307772"/>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正方形/長方形 3">
            <a:extLst>
              <a:ext uri="{FF2B5EF4-FFF2-40B4-BE49-F238E27FC236}">
                <a16:creationId xmlns:a16="http://schemas.microsoft.com/office/drawing/2014/main" id="{71386CB9-4947-D920-EA6B-0781F3A3722D}"/>
              </a:ext>
            </a:extLst>
          </p:cNvPr>
          <p:cNvSpPr/>
          <p:nvPr/>
        </p:nvSpPr>
        <p:spPr>
          <a:xfrm>
            <a:off x="394360" y="5345906"/>
            <a:ext cx="13490762" cy="2012837"/>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8855987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3A92D924-C3F0-47CB-88E1-F61D1C38DF59}"/>
              </a:ext>
            </a:extLst>
          </p:cNvPr>
          <p:cNvSpPr/>
          <p:nvPr/>
        </p:nvSpPr>
        <p:spPr>
          <a:xfrm>
            <a:off x="11836400" y="304800"/>
            <a:ext cx="2247900" cy="1066800"/>
          </a:xfrm>
          <a:prstGeom prst="rect">
            <a:avLst/>
          </a:prstGeom>
          <a:solidFill>
            <a:srgbClr val="86C49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 name="図 1">
            <a:extLst>
              <a:ext uri="{FF2B5EF4-FFF2-40B4-BE49-F238E27FC236}">
                <a16:creationId xmlns:a16="http://schemas.microsoft.com/office/drawing/2014/main" id="{6AD34E88-6FCE-BD22-E51B-7287559A9717}"/>
              </a:ext>
            </a:extLst>
          </p:cNvPr>
          <p:cNvPicPr>
            <a:picLocks noChangeAspect="1"/>
          </p:cNvPicPr>
          <p:nvPr/>
        </p:nvPicPr>
        <p:blipFill>
          <a:blip r:embed="rId4"/>
          <a:stretch>
            <a:fillRect/>
          </a:stretch>
        </p:blipFill>
        <p:spPr>
          <a:xfrm>
            <a:off x="11836400" y="304800"/>
            <a:ext cx="2048722" cy="871977"/>
          </a:xfrm>
          <a:prstGeom prst="rect">
            <a:avLst/>
          </a:prstGeom>
        </p:spPr>
      </p:pic>
      <p:sp>
        <p:nvSpPr>
          <p:cNvPr id="7" name="スライド番号プレースホルダー 6">
            <a:extLst>
              <a:ext uri="{FF2B5EF4-FFF2-40B4-BE49-F238E27FC236}">
                <a16:creationId xmlns:a16="http://schemas.microsoft.com/office/drawing/2014/main" id="{E848D600-2D2B-C668-5B75-B1CC758A0122}"/>
              </a:ext>
            </a:extLst>
          </p:cNvPr>
          <p:cNvSpPr>
            <a:spLocks noGrp="1"/>
          </p:cNvSpPr>
          <p:nvPr>
            <p:ph type="sldNum" sz="quarter" idx="12"/>
          </p:nvPr>
        </p:nvSpPr>
        <p:spPr/>
        <p:txBody>
          <a:bodyPr/>
          <a:lstStyle/>
          <a:p>
            <a:fld id="{D99A811D-311C-446E-B091-52C5181E50CE}" type="slidenum">
              <a:rPr kumimoji="1" lang="ja-JP" altLang="en-US" smtClean="0"/>
              <a:t>14</a:t>
            </a:fld>
            <a:endParaRPr kumimoji="1" lang="ja-JP" altLang="en-US"/>
          </a:p>
        </p:txBody>
      </p:sp>
      <p:sp>
        <p:nvSpPr>
          <p:cNvPr id="8" name="テキスト ボックス 7">
            <a:extLst>
              <a:ext uri="{FF2B5EF4-FFF2-40B4-BE49-F238E27FC236}">
                <a16:creationId xmlns:a16="http://schemas.microsoft.com/office/drawing/2014/main" id="{B1B483B7-57C6-F079-FA56-978CF304A1FA}"/>
              </a:ext>
            </a:extLst>
          </p:cNvPr>
          <p:cNvSpPr txBox="1">
            <a:spLocks noChangeArrowheads="1"/>
          </p:cNvSpPr>
          <p:nvPr/>
        </p:nvSpPr>
        <p:spPr bwMode="auto">
          <a:xfrm>
            <a:off x="370628" y="212844"/>
            <a:ext cx="11754097" cy="35521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en-US" altLang="ja-JP" sz="3600" dirty="0">
                <a:solidFill>
                  <a:schemeClr val="tx2"/>
                </a:solidFill>
                <a:latin typeface="BIZ UDPゴシック" panose="020B0400000000000000" pitchFamily="50" charset="-128"/>
                <a:ea typeface="BIZ UDPゴシック" panose="020B0400000000000000" pitchFamily="50" charset="-128"/>
              </a:rPr>
              <a:t>2</a:t>
            </a:r>
            <a:r>
              <a:rPr lang="ja-JP" altLang="en-US" sz="3600" dirty="0">
                <a:solidFill>
                  <a:schemeClr val="tx2"/>
                </a:solidFill>
                <a:latin typeface="BIZ UDPゴシック" panose="020B0400000000000000" pitchFamily="50" charset="-128"/>
                <a:ea typeface="BIZ UDPゴシック" panose="020B0400000000000000" pitchFamily="50" charset="-128"/>
              </a:rPr>
              <a:t>．制度の課題</a:t>
            </a:r>
            <a:r>
              <a:rPr lang="en-US" altLang="ja-JP" sz="3600" dirty="0">
                <a:solidFill>
                  <a:schemeClr val="tx2"/>
                </a:solidFill>
                <a:latin typeface="BIZ UDPゴシック" panose="020B0400000000000000" pitchFamily="50" charset="-128"/>
                <a:ea typeface="BIZ UDPゴシック" panose="020B0400000000000000" pitchFamily="50" charset="-128"/>
              </a:rPr>
              <a:t>(P9</a:t>
            </a:r>
            <a:r>
              <a:rPr lang="ja-JP" altLang="en-US" sz="3600" dirty="0">
                <a:solidFill>
                  <a:schemeClr val="tx2"/>
                </a:solidFill>
                <a:latin typeface="BIZ UDPゴシック" panose="020B0400000000000000" pitchFamily="50" charset="-128"/>
                <a:ea typeface="BIZ UDPゴシック" panose="020B0400000000000000" pitchFamily="50" charset="-128"/>
              </a:rPr>
              <a:t>～</a:t>
            </a:r>
            <a:r>
              <a:rPr lang="en-US" altLang="ja-JP" sz="3600" dirty="0">
                <a:solidFill>
                  <a:schemeClr val="tx2"/>
                </a:solidFill>
                <a:latin typeface="BIZ UDPゴシック" panose="020B0400000000000000" pitchFamily="50" charset="-128"/>
                <a:ea typeface="BIZ UDPゴシック" panose="020B0400000000000000" pitchFamily="50" charset="-128"/>
              </a:rPr>
              <a:t>P11)</a:t>
            </a:r>
          </a:p>
          <a:p>
            <a:pPr>
              <a:spcBef>
                <a:spcPct val="0"/>
              </a:spcBef>
              <a:buFontTx/>
              <a:buNone/>
            </a:pPr>
            <a:endParaRPr lang="en-US" altLang="ja-JP" sz="3600" dirty="0">
              <a:solidFill>
                <a:schemeClr val="tx2"/>
              </a:solidFill>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b="1" dirty="0">
                <a:solidFill>
                  <a:schemeClr val="tx2"/>
                </a:solidFill>
                <a:latin typeface="BIZ UDPゴシック" panose="020B0400000000000000" pitchFamily="50" charset="-128"/>
                <a:ea typeface="BIZ UDPゴシック" panose="020B0400000000000000" pitchFamily="50" charset="-128"/>
              </a:rPr>
              <a:t>　 （</a:t>
            </a:r>
            <a:r>
              <a:rPr lang="en-US" altLang="ja-JP" sz="3600" b="1" dirty="0">
                <a:solidFill>
                  <a:schemeClr val="tx2"/>
                </a:solidFill>
                <a:latin typeface="BIZ UDPゴシック" panose="020B0400000000000000" pitchFamily="50" charset="-128"/>
                <a:ea typeface="BIZ UDPゴシック" panose="020B0400000000000000" pitchFamily="50" charset="-128"/>
              </a:rPr>
              <a:t>2</a:t>
            </a:r>
            <a:r>
              <a:rPr lang="ja-JP" altLang="en-US" sz="3600" b="1" dirty="0">
                <a:solidFill>
                  <a:schemeClr val="tx2"/>
                </a:solidFill>
                <a:latin typeface="BIZ UDPゴシック" panose="020B0400000000000000" pitchFamily="50" charset="-128"/>
                <a:ea typeface="BIZ UDPゴシック" panose="020B0400000000000000" pitchFamily="50" charset="-128"/>
              </a:rPr>
              <a:t>）制度からのメリットデメリット　</a:t>
            </a:r>
            <a:endParaRPr lang="en-US" altLang="ja-JP" sz="3600" b="1" dirty="0">
              <a:solidFill>
                <a:schemeClr val="tx2"/>
              </a:solidFill>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b="1" dirty="0">
                <a:solidFill>
                  <a:schemeClr val="tx2"/>
                </a:solidFill>
                <a:latin typeface="BIZ UDPゴシック" panose="020B0400000000000000" pitchFamily="50" charset="-128"/>
                <a:ea typeface="BIZ UDPゴシック" panose="020B0400000000000000" pitchFamily="50" charset="-128"/>
              </a:rPr>
              <a:t>　　　　　イ）指定管理者から見た制度のメリット・デメリット</a:t>
            </a:r>
            <a:endParaRPr lang="en-US" altLang="ja-JP" sz="3600" b="1" dirty="0">
              <a:solidFill>
                <a:schemeClr val="tx2"/>
              </a:solidFill>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endParaRPr lang="en-US" altLang="ja-JP" sz="3600" dirty="0">
              <a:solidFill>
                <a:schemeClr val="tx2"/>
              </a:solidFill>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endParaRPr lang="ja-JP" altLang="en-US" sz="3600" dirty="0">
              <a:solidFill>
                <a:schemeClr val="tx2"/>
              </a:solidFill>
              <a:latin typeface="BIZ UDPゴシック" panose="020B0400000000000000" pitchFamily="50" charset="-128"/>
              <a:ea typeface="BIZ UDPゴシック" panose="020B0400000000000000" pitchFamily="50" charset="-128"/>
            </a:endParaRPr>
          </a:p>
        </p:txBody>
      </p:sp>
      <p:graphicFrame>
        <p:nvGraphicFramePr>
          <p:cNvPr id="3" name="表 2">
            <a:extLst>
              <a:ext uri="{FF2B5EF4-FFF2-40B4-BE49-F238E27FC236}">
                <a16:creationId xmlns:a16="http://schemas.microsoft.com/office/drawing/2014/main" id="{E029FB4D-0F61-1BBD-8D5C-D9C0AE6A670C}"/>
              </a:ext>
            </a:extLst>
          </p:cNvPr>
          <p:cNvGraphicFramePr>
            <a:graphicFrameLocks noGrp="1"/>
          </p:cNvGraphicFramePr>
          <p:nvPr>
            <p:extLst>
              <p:ext uri="{D42A27DB-BD31-4B8C-83A1-F6EECF244321}">
                <p14:modId xmlns:p14="http://schemas.microsoft.com/office/powerpoint/2010/main" val="3279678702"/>
              </p:ext>
            </p:extLst>
          </p:nvPr>
        </p:nvGraphicFramePr>
        <p:xfrm>
          <a:off x="593123" y="3361038"/>
          <a:ext cx="12682544" cy="6353865"/>
        </p:xfrm>
        <a:graphic>
          <a:graphicData uri="http://schemas.openxmlformats.org/drawingml/2006/table">
            <a:tbl>
              <a:tblPr firstRow="1" firstCol="1" bandRow="1"/>
              <a:tblGrid>
                <a:gridCol w="6341272">
                  <a:extLst>
                    <a:ext uri="{9D8B030D-6E8A-4147-A177-3AD203B41FA5}">
                      <a16:colId xmlns:a16="http://schemas.microsoft.com/office/drawing/2014/main" val="168455627"/>
                    </a:ext>
                  </a:extLst>
                </a:gridCol>
                <a:gridCol w="6341272">
                  <a:extLst>
                    <a:ext uri="{9D8B030D-6E8A-4147-A177-3AD203B41FA5}">
                      <a16:colId xmlns:a16="http://schemas.microsoft.com/office/drawing/2014/main" val="1149557067"/>
                    </a:ext>
                  </a:extLst>
                </a:gridCol>
              </a:tblGrid>
              <a:tr h="423591">
                <a:tc>
                  <a:txBody>
                    <a:bodyPr/>
                    <a:lstStyle/>
                    <a:p>
                      <a:pPr algn="ct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メリット</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ct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デメリット</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3568694416"/>
                  </a:ext>
                </a:extLst>
              </a:tr>
              <a:tr h="423591">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社員の増加による会社規模の拡大</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更新公募に不採用時の余剰人員のリスク</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4028032621"/>
                  </a:ext>
                </a:extLst>
              </a:tr>
              <a:tr h="423591">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低リスクによる安定した収益の確保</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利益率が低い</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171535196"/>
                  </a:ext>
                </a:extLst>
              </a:tr>
              <a:tr h="423591">
                <a:tc>
                  <a:txBody>
                    <a:bodyPr/>
                    <a:lstStyle/>
                    <a:p>
                      <a:pPr algn="just"/>
                      <a:r>
                        <a:rPr 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売り上げ拡大のインセンティブ</a:t>
                      </a:r>
                      <a:endParaRPr 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利益計上分の翌年度以降のシーリング</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3124524034"/>
                  </a:ext>
                </a:extLst>
              </a:tr>
              <a:tr h="423591">
                <a:tc>
                  <a:txBody>
                    <a:bodyPr/>
                    <a:lstStyle/>
                    <a:p>
                      <a:pPr algn="just"/>
                      <a:r>
                        <a:rPr 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公的資産の活用による初期投資の抑制</a:t>
                      </a:r>
                      <a:endParaRPr 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物価高騰等の外的要因の悪影響受けやすい</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2083677800"/>
                  </a:ext>
                </a:extLst>
              </a:tr>
              <a:tr h="423591">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自治体職員との関係性の構築</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担当が変わると解釈が変わることがある</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2865163309"/>
                  </a:ext>
                </a:extLst>
              </a:tr>
              <a:tr h="423591">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受注機会の拡大</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給与水準が低く、人材確保が困難</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2534937256"/>
                  </a:ext>
                </a:extLst>
              </a:tr>
              <a:tr h="423591">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人材育成機会の拡大、社員のスキルアップ</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住民からの苦情対応など心身的負担</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2576165655"/>
                  </a:ext>
                </a:extLst>
              </a:tr>
              <a:tr h="423591">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自主事業の自由度の拡大</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利用料金制と使用料金の違いによる影響</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149167404"/>
                  </a:ext>
                </a:extLst>
              </a:tr>
              <a:tr h="423591">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利用者との距離が近くなった</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担当部署に会議等で報告が必要になった</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2652999618"/>
                  </a:ext>
                </a:extLst>
              </a:tr>
              <a:tr h="423591">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地域ニーズや利用者データが蓄積できる</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事務の煩雑化</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3320452213"/>
                  </a:ext>
                </a:extLst>
              </a:tr>
              <a:tr h="423591">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委託に比較して長期の指定期間</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指定期間が短いので規模拡大が図りにくい</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1886328534"/>
                  </a:ext>
                </a:extLst>
              </a:tr>
              <a:tr h="423591">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修繕等の速度が上がった</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修繕等の予算づけが遅い</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1437512183"/>
                  </a:ext>
                </a:extLst>
              </a:tr>
              <a:tr h="423591">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社会的信用があがった</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自治体ごと部署ごと監査密度が違う</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1095153160"/>
                  </a:ext>
                </a:extLst>
              </a:tr>
              <a:tr h="423591">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施設の減価償却費がいらない</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固定資産にならない</a:t>
                      </a:r>
                      <a:endParaRPr 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934736810"/>
                  </a:ext>
                </a:extLst>
              </a:tr>
            </a:tbl>
          </a:graphicData>
        </a:graphic>
      </p:graphicFrame>
      <p:sp>
        <p:nvSpPr>
          <p:cNvPr id="4" name="テキスト ボックス 3">
            <a:extLst>
              <a:ext uri="{FF2B5EF4-FFF2-40B4-BE49-F238E27FC236}">
                <a16:creationId xmlns:a16="http://schemas.microsoft.com/office/drawing/2014/main" id="{AB601D0D-762F-FB75-09A7-597AFFADF4D5}"/>
              </a:ext>
            </a:extLst>
          </p:cNvPr>
          <p:cNvSpPr txBox="1"/>
          <p:nvPr/>
        </p:nvSpPr>
        <p:spPr>
          <a:xfrm>
            <a:off x="593123" y="2843046"/>
            <a:ext cx="7717202" cy="646331"/>
          </a:xfrm>
          <a:prstGeom prst="rect">
            <a:avLst/>
          </a:prstGeom>
          <a:noFill/>
        </p:spPr>
        <p:txBody>
          <a:bodyPr wrap="square" rtlCol="0">
            <a:spAutoFit/>
          </a:bodyPr>
          <a:lstStyle/>
          <a:p>
            <a:r>
              <a:rPr lang="ja-JP" alt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表</a:t>
            </a:r>
            <a:r>
              <a:rPr lang="en-US" alt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1-6</a:t>
            </a:r>
            <a:r>
              <a:rPr lang="ja-JP" alt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指定管理者にとってのメリットデメリット</a:t>
            </a:r>
            <a:endParaRPr lang="ja-JP" alt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endParaRPr kumimoji="1" lang="ja-JP" altLang="en-US"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131492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3A92D924-C3F0-47CB-88E1-F61D1C38DF59}"/>
              </a:ext>
            </a:extLst>
          </p:cNvPr>
          <p:cNvSpPr/>
          <p:nvPr/>
        </p:nvSpPr>
        <p:spPr>
          <a:xfrm>
            <a:off x="11836400" y="304800"/>
            <a:ext cx="2247900" cy="1066800"/>
          </a:xfrm>
          <a:prstGeom prst="rect">
            <a:avLst/>
          </a:prstGeom>
          <a:solidFill>
            <a:srgbClr val="86C49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 name="図 1">
            <a:extLst>
              <a:ext uri="{FF2B5EF4-FFF2-40B4-BE49-F238E27FC236}">
                <a16:creationId xmlns:a16="http://schemas.microsoft.com/office/drawing/2014/main" id="{6AD34E88-6FCE-BD22-E51B-7287559A9717}"/>
              </a:ext>
            </a:extLst>
          </p:cNvPr>
          <p:cNvPicPr>
            <a:picLocks noChangeAspect="1"/>
          </p:cNvPicPr>
          <p:nvPr/>
        </p:nvPicPr>
        <p:blipFill>
          <a:blip r:embed="rId4"/>
          <a:stretch>
            <a:fillRect/>
          </a:stretch>
        </p:blipFill>
        <p:spPr>
          <a:xfrm>
            <a:off x="11836400" y="304800"/>
            <a:ext cx="2048722" cy="871977"/>
          </a:xfrm>
          <a:prstGeom prst="rect">
            <a:avLst/>
          </a:prstGeom>
        </p:spPr>
      </p:pic>
      <p:sp>
        <p:nvSpPr>
          <p:cNvPr id="9" name="スライド番号プレースホルダー 8">
            <a:extLst>
              <a:ext uri="{FF2B5EF4-FFF2-40B4-BE49-F238E27FC236}">
                <a16:creationId xmlns:a16="http://schemas.microsoft.com/office/drawing/2014/main" id="{E1BE6EF3-55FF-E839-2E6C-560D93DEA797}"/>
              </a:ext>
            </a:extLst>
          </p:cNvPr>
          <p:cNvSpPr>
            <a:spLocks noGrp="1"/>
          </p:cNvSpPr>
          <p:nvPr>
            <p:ph type="sldNum" sz="quarter" idx="12"/>
          </p:nvPr>
        </p:nvSpPr>
        <p:spPr/>
        <p:txBody>
          <a:bodyPr/>
          <a:lstStyle/>
          <a:p>
            <a:fld id="{D99A811D-311C-446E-B091-52C5181E50CE}" type="slidenum">
              <a:rPr kumimoji="1" lang="ja-JP" altLang="en-US" smtClean="0"/>
              <a:t>15</a:t>
            </a:fld>
            <a:endParaRPr kumimoji="1" lang="ja-JP" altLang="en-US"/>
          </a:p>
        </p:txBody>
      </p:sp>
      <p:sp>
        <p:nvSpPr>
          <p:cNvPr id="10" name="テキスト ボックス 9">
            <a:extLst>
              <a:ext uri="{FF2B5EF4-FFF2-40B4-BE49-F238E27FC236}">
                <a16:creationId xmlns:a16="http://schemas.microsoft.com/office/drawing/2014/main" id="{C6B81266-267A-D5E6-5EB4-801D63A706CB}"/>
              </a:ext>
            </a:extLst>
          </p:cNvPr>
          <p:cNvSpPr txBox="1">
            <a:spLocks noChangeArrowheads="1"/>
          </p:cNvSpPr>
          <p:nvPr/>
        </p:nvSpPr>
        <p:spPr bwMode="auto">
          <a:xfrm>
            <a:off x="335265" y="150525"/>
            <a:ext cx="11754097" cy="35521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ja-JP" altLang="en-US" sz="3600" dirty="0">
                <a:solidFill>
                  <a:schemeClr val="tx2"/>
                </a:solidFill>
                <a:latin typeface="BIZ UDPゴシック" panose="020B0400000000000000" pitchFamily="50" charset="-128"/>
                <a:ea typeface="BIZ UDPゴシック" panose="020B0400000000000000" pitchFamily="50" charset="-128"/>
              </a:rPr>
              <a:t>３．自治体からの要望</a:t>
            </a:r>
            <a:r>
              <a:rPr lang="en-US" altLang="ja-JP" sz="3600" dirty="0">
                <a:solidFill>
                  <a:schemeClr val="tx2"/>
                </a:solidFill>
                <a:latin typeface="BIZ UDPゴシック" panose="020B0400000000000000" pitchFamily="50" charset="-128"/>
                <a:ea typeface="BIZ UDPゴシック" panose="020B0400000000000000" pitchFamily="50" charset="-128"/>
              </a:rPr>
              <a:t>(P12</a:t>
            </a:r>
            <a:r>
              <a:rPr lang="ja-JP" altLang="en-US" sz="3600" dirty="0">
                <a:solidFill>
                  <a:schemeClr val="tx2"/>
                </a:solidFill>
                <a:latin typeface="BIZ UDPゴシック" panose="020B0400000000000000" pitchFamily="50" charset="-128"/>
                <a:ea typeface="BIZ UDPゴシック" panose="020B0400000000000000" pitchFamily="50" charset="-128"/>
              </a:rPr>
              <a:t>～</a:t>
            </a:r>
            <a:r>
              <a:rPr lang="en-US" altLang="ja-JP" sz="3600" dirty="0">
                <a:solidFill>
                  <a:schemeClr val="tx2"/>
                </a:solidFill>
                <a:latin typeface="BIZ UDPゴシック" panose="020B0400000000000000" pitchFamily="50" charset="-128"/>
                <a:ea typeface="BIZ UDPゴシック" panose="020B0400000000000000" pitchFamily="50" charset="-128"/>
              </a:rPr>
              <a:t>P13)</a:t>
            </a:r>
          </a:p>
          <a:p>
            <a:pPr>
              <a:spcBef>
                <a:spcPct val="0"/>
              </a:spcBef>
              <a:buFontTx/>
              <a:buNone/>
            </a:pPr>
            <a:endParaRPr lang="en-US" altLang="ja-JP" sz="3600" dirty="0">
              <a:solidFill>
                <a:schemeClr val="tx2"/>
              </a:solidFill>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b="1" dirty="0">
                <a:solidFill>
                  <a:schemeClr val="tx2"/>
                </a:solidFill>
                <a:latin typeface="BIZ UDPゴシック" panose="020B0400000000000000" pitchFamily="50" charset="-128"/>
                <a:ea typeface="BIZ UDPゴシック" panose="020B0400000000000000" pitchFamily="50" charset="-128"/>
              </a:rPr>
              <a:t>　 （１）分岐点に立つ「公共サービス」　</a:t>
            </a:r>
            <a:endParaRPr lang="en-US" altLang="ja-JP" sz="3600" b="1" dirty="0">
              <a:solidFill>
                <a:schemeClr val="tx2"/>
              </a:solidFill>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dirty="0">
                <a:solidFill>
                  <a:schemeClr val="tx2"/>
                </a:solidFill>
                <a:latin typeface="BIZ UDPゴシック" panose="020B0400000000000000" pitchFamily="50" charset="-128"/>
                <a:ea typeface="BIZ UDPゴシック" panose="020B0400000000000000" pitchFamily="50" charset="-128"/>
              </a:rPr>
              <a:t>　　　　　</a:t>
            </a:r>
            <a:endParaRPr lang="en-US" altLang="ja-JP" sz="3600" dirty="0">
              <a:solidFill>
                <a:schemeClr val="tx2"/>
              </a:solidFill>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endParaRPr lang="en-US" altLang="ja-JP" sz="3600" dirty="0">
              <a:solidFill>
                <a:schemeClr val="tx2"/>
              </a:solidFill>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endParaRPr lang="ja-JP" altLang="en-US" sz="3600" dirty="0">
              <a:solidFill>
                <a:schemeClr val="tx2"/>
              </a:solidFill>
              <a:latin typeface="BIZ UDPゴシック" panose="020B0400000000000000" pitchFamily="50" charset="-128"/>
              <a:ea typeface="BIZ UDPゴシック" panose="020B0400000000000000" pitchFamily="50" charset="-128"/>
            </a:endParaRPr>
          </a:p>
        </p:txBody>
      </p:sp>
      <p:sp>
        <p:nvSpPr>
          <p:cNvPr id="11" name="テキスト ボックス 10">
            <a:extLst>
              <a:ext uri="{FF2B5EF4-FFF2-40B4-BE49-F238E27FC236}">
                <a16:creationId xmlns:a16="http://schemas.microsoft.com/office/drawing/2014/main" id="{A22331AF-8413-415A-D849-8B4F8DCBDE28}"/>
              </a:ext>
            </a:extLst>
          </p:cNvPr>
          <p:cNvSpPr txBox="1">
            <a:spLocks noChangeArrowheads="1"/>
          </p:cNvSpPr>
          <p:nvPr/>
        </p:nvSpPr>
        <p:spPr bwMode="auto">
          <a:xfrm>
            <a:off x="471435" y="2252105"/>
            <a:ext cx="13312880" cy="73193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nSpc>
                <a:spcPct val="110000"/>
              </a:lnSpc>
              <a:spcBef>
                <a:spcPct val="0"/>
              </a:spcBef>
              <a:buFontTx/>
              <a:buNone/>
            </a:pPr>
            <a:r>
              <a:rPr lang="ja-JP" altLang="en-US" sz="3600" b="1" dirty="0">
                <a:latin typeface="BIZ UDPゴシック" panose="020B0400000000000000" pitchFamily="50" charset="-128"/>
                <a:ea typeface="BIZ UDPゴシック" panose="020B0400000000000000" pitchFamily="50" charset="-128"/>
              </a:rPr>
              <a:t>住民ニーズの多様化にともない行政サービスも様々な分野に求められています。しかし、行政の肥大化を避けなければなりません。</a:t>
            </a:r>
            <a:endParaRPr lang="en-US" altLang="ja-JP" sz="3600" b="1" dirty="0">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endParaRPr lang="en-US" altLang="ja-JP" sz="3600" b="1" dirty="0">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endParaRPr lang="en-US" altLang="ja-JP" sz="3600" b="1" dirty="0">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b="1" dirty="0">
                <a:latin typeface="BIZ UDPゴシック" panose="020B0400000000000000" pitchFamily="50" charset="-128"/>
                <a:ea typeface="BIZ UDPゴシック" panose="020B0400000000000000" pitchFamily="50" charset="-128"/>
              </a:rPr>
              <a:t>自治体は財政の健全化と行政組織のスリム化を指定管理者制度が導入されたとき以上に求められています。そのなかでも公共サービスの現状維持と公の施設の延命の守りに入ると地域の活性化やまちづくりの原動力を失うこととなりかねません。</a:t>
            </a:r>
            <a:endParaRPr lang="en-US" altLang="ja-JP" sz="3600" b="1" dirty="0">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endParaRPr lang="en-US" altLang="ja-JP" sz="3600" b="1" dirty="0">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endParaRPr lang="en-US" altLang="ja-JP" sz="3600" b="1" dirty="0">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b="1" dirty="0">
                <a:latin typeface="BIZ UDPゴシック" panose="020B0400000000000000" pitchFamily="50" charset="-128"/>
                <a:ea typeface="BIZ UDPゴシック" panose="020B0400000000000000" pitchFamily="50" charset="-128"/>
              </a:rPr>
              <a:t>自治体の知恵と民間事業者の活力との協働による新たな地域活性化、コミュニティの再構築が求められていると思います。</a:t>
            </a:r>
          </a:p>
        </p:txBody>
      </p:sp>
      <p:sp>
        <p:nvSpPr>
          <p:cNvPr id="3" name="矢印: 下 2">
            <a:extLst>
              <a:ext uri="{FF2B5EF4-FFF2-40B4-BE49-F238E27FC236}">
                <a16:creationId xmlns:a16="http://schemas.microsoft.com/office/drawing/2014/main" id="{7C8DDCA7-9E19-B6F8-1C4F-6DF602CEE8BA}"/>
              </a:ext>
            </a:extLst>
          </p:cNvPr>
          <p:cNvSpPr/>
          <p:nvPr/>
        </p:nvSpPr>
        <p:spPr>
          <a:xfrm>
            <a:off x="6357257" y="3702650"/>
            <a:ext cx="944789" cy="880505"/>
          </a:xfrm>
          <a:prstGeom prst="down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矢印: 下 3">
            <a:extLst>
              <a:ext uri="{FF2B5EF4-FFF2-40B4-BE49-F238E27FC236}">
                <a16:creationId xmlns:a16="http://schemas.microsoft.com/office/drawing/2014/main" id="{8EBAC713-A7B6-A343-6A1D-777DEE807B56}"/>
              </a:ext>
            </a:extLst>
          </p:cNvPr>
          <p:cNvSpPr/>
          <p:nvPr/>
        </p:nvSpPr>
        <p:spPr>
          <a:xfrm>
            <a:off x="6357256" y="7184570"/>
            <a:ext cx="944789" cy="880505"/>
          </a:xfrm>
          <a:prstGeom prst="down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7953312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3A92D924-C3F0-47CB-88E1-F61D1C38DF59}"/>
              </a:ext>
            </a:extLst>
          </p:cNvPr>
          <p:cNvSpPr/>
          <p:nvPr/>
        </p:nvSpPr>
        <p:spPr>
          <a:xfrm>
            <a:off x="11836400" y="304800"/>
            <a:ext cx="2247900" cy="1066800"/>
          </a:xfrm>
          <a:prstGeom prst="rect">
            <a:avLst/>
          </a:prstGeom>
          <a:solidFill>
            <a:srgbClr val="86C49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 name="図 1">
            <a:extLst>
              <a:ext uri="{FF2B5EF4-FFF2-40B4-BE49-F238E27FC236}">
                <a16:creationId xmlns:a16="http://schemas.microsoft.com/office/drawing/2014/main" id="{6AD34E88-6FCE-BD22-E51B-7287559A9717}"/>
              </a:ext>
            </a:extLst>
          </p:cNvPr>
          <p:cNvPicPr>
            <a:picLocks noChangeAspect="1"/>
          </p:cNvPicPr>
          <p:nvPr/>
        </p:nvPicPr>
        <p:blipFill>
          <a:blip r:embed="rId4"/>
          <a:stretch>
            <a:fillRect/>
          </a:stretch>
        </p:blipFill>
        <p:spPr>
          <a:xfrm>
            <a:off x="11836400" y="304800"/>
            <a:ext cx="2048722" cy="871977"/>
          </a:xfrm>
          <a:prstGeom prst="rect">
            <a:avLst/>
          </a:prstGeom>
        </p:spPr>
      </p:pic>
      <p:sp>
        <p:nvSpPr>
          <p:cNvPr id="8" name="スライド番号プレースホルダー 7">
            <a:extLst>
              <a:ext uri="{FF2B5EF4-FFF2-40B4-BE49-F238E27FC236}">
                <a16:creationId xmlns:a16="http://schemas.microsoft.com/office/drawing/2014/main" id="{D8E024F6-77DF-3940-4889-B3AFE5F1F8B7}"/>
              </a:ext>
            </a:extLst>
          </p:cNvPr>
          <p:cNvSpPr>
            <a:spLocks noGrp="1"/>
          </p:cNvSpPr>
          <p:nvPr>
            <p:ph type="sldNum" sz="quarter" idx="12"/>
          </p:nvPr>
        </p:nvSpPr>
        <p:spPr/>
        <p:txBody>
          <a:bodyPr/>
          <a:lstStyle/>
          <a:p>
            <a:fld id="{D99A811D-311C-446E-B091-52C5181E50CE}" type="slidenum">
              <a:rPr kumimoji="1" lang="ja-JP" altLang="en-US" smtClean="0"/>
              <a:t>16</a:t>
            </a:fld>
            <a:endParaRPr kumimoji="1" lang="ja-JP" altLang="en-US"/>
          </a:p>
        </p:txBody>
      </p:sp>
      <p:sp>
        <p:nvSpPr>
          <p:cNvPr id="9" name="テキスト ボックス 8">
            <a:extLst>
              <a:ext uri="{FF2B5EF4-FFF2-40B4-BE49-F238E27FC236}">
                <a16:creationId xmlns:a16="http://schemas.microsoft.com/office/drawing/2014/main" id="{1DD0C48F-8F0F-7956-BB90-D0CE694F4E81}"/>
              </a:ext>
            </a:extLst>
          </p:cNvPr>
          <p:cNvSpPr txBox="1">
            <a:spLocks noChangeArrowheads="1"/>
          </p:cNvSpPr>
          <p:nvPr/>
        </p:nvSpPr>
        <p:spPr bwMode="auto">
          <a:xfrm>
            <a:off x="370628" y="393333"/>
            <a:ext cx="13258286" cy="35521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ja-JP" altLang="en-US" sz="3600" dirty="0">
                <a:solidFill>
                  <a:schemeClr val="tx2"/>
                </a:solidFill>
                <a:latin typeface="BIZ UDPゴシック" panose="020B0400000000000000" pitchFamily="50" charset="-128"/>
                <a:ea typeface="BIZ UDPゴシック" panose="020B0400000000000000" pitchFamily="50" charset="-128"/>
              </a:rPr>
              <a:t>３．自治体からの要望</a:t>
            </a:r>
            <a:r>
              <a:rPr lang="en-US" altLang="ja-JP" sz="3600" dirty="0">
                <a:solidFill>
                  <a:schemeClr val="tx2"/>
                </a:solidFill>
                <a:latin typeface="BIZ UDPゴシック" panose="020B0400000000000000" pitchFamily="50" charset="-128"/>
                <a:ea typeface="BIZ UDPゴシック" panose="020B0400000000000000" pitchFamily="50" charset="-128"/>
              </a:rPr>
              <a:t>(P12</a:t>
            </a:r>
            <a:r>
              <a:rPr lang="ja-JP" altLang="en-US" sz="3600" dirty="0">
                <a:solidFill>
                  <a:schemeClr val="tx2"/>
                </a:solidFill>
                <a:latin typeface="BIZ UDPゴシック" panose="020B0400000000000000" pitchFamily="50" charset="-128"/>
                <a:ea typeface="BIZ UDPゴシック" panose="020B0400000000000000" pitchFamily="50" charset="-128"/>
              </a:rPr>
              <a:t>～</a:t>
            </a:r>
            <a:r>
              <a:rPr lang="en-US" altLang="ja-JP" sz="3600" dirty="0">
                <a:solidFill>
                  <a:schemeClr val="tx2"/>
                </a:solidFill>
                <a:latin typeface="BIZ UDPゴシック" panose="020B0400000000000000" pitchFamily="50" charset="-128"/>
                <a:ea typeface="BIZ UDPゴシック" panose="020B0400000000000000" pitchFamily="50" charset="-128"/>
              </a:rPr>
              <a:t>P13)</a:t>
            </a:r>
          </a:p>
          <a:p>
            <a:pPr>
              <a:spcBef>
                <a:spcPct val="0"/>
              </a:spcBef>
              <a:buFontTx/>
              <a:buNone/>
            </a:pPr>
            <a:endParaRPr lang="en-US" altLang="ja-JP" sz="3600" dirty="0">
              <a:solidFill>
                <a:schemeClr val="tx2"/>
              </a:solidFill>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b="1" dirty="0">
                <a:solidFill>
                  <a:schemeClr val="tx2"/>
                </a:solidFill>
                <a:latin typeface="BIZ UDPゴシック" panose="020B0400000000000000" pitchFamily="50" charset="-128"/>
                <a:ea typeface="BIZ UDPゴシック" panose="020B0400000000000000" pitchFamily="50" charset="-128"/>
              </a:rPr>
              <a:t>　 （２）指定管理者への期待　</a:t>
            </a:r>
            <a:endParaRPr lang="en-US" altLang="ja-JP" sz="3600" b="1" dirty="0">
              <a:solidFill>
                <a:schemeClr val="tx2"/>
              </a:solidFill>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dirty="0">
                <a:solidFill>
                  <a:schemeClr val="tx2"/>
                </a:solidFill>
                <a:latin typeface="BIZ UDPゴシック" panose="020B0400000000000000" pitchFamily="50" charset="-128"/>
                <a:ea typeface="BIZ UDPゴシック" panose="020B0400000000000000" pitchFamily="50" charset="-128"/>
              </a:rPr>
              <a:t>　　</a:t>
            </a:r>
            <a:r>
              <a:rPr lang="ja-JP" altLang="en-US" sz="3600" dirty="0">
                <a:latin typeface="BIZ UDPゴシック" panose="020B0400000000000000" pitchFamily="50" charset="-128"/>
                <a:ea typeface="BIZ UDPゴシック" panose="020B0400000000000000" pitchFamily="50" charset="-128"/>
              </a:rPr>
              <a:t>指定管理者が自治体から施設の維持管理や事業以外に様々な</a:t>
            </a:r>
            <a:endParaRPr lang="en-US" altLang="ja-JP" sz="3600" dirty="0">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dirty="0">
                <a:latin typeface="BIZ UDPゴシック" panose="020B0400000000000000" pitchFamily="50" charset="-128"/>
                <a:ea typeface="BIZ UDPゴシック" panose="020B0400000000000000" pitchFamily="50" charset="-128"/>
              </a:rPr>
              <a:t>　　事業を委託されていることが報告されました。</a:t>
            </a:r>
            <a:endParaRPr lang="en-US" altLang="ja-JP" sz="3600" dirty="0">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endParaRPr lang="ja-JP" altLang="en-US" sz="3600" dirty="0">
              <a:solidFill>
                <a:schemeClr val="tx2"/>
              </a:solidFill>
              <a:latin typeface="BIZ UDPゴシック" panose="020B0400000000000000" pitchFamily="50" charset="-128"/>
              <a:ea typeface="BIZ UDPゴシック" panose="020B0400000000000000" pitchFamily="50" charset="-128"/>
            </a:endParaRPr>
          </a:p>
        </p:txBody>
      </p:sp>
      <p:sp>
        <p:nvSpPr>
          <p:cNvPr id="10" name="テキスト ボックス 9">
            <a:extLst>
              <a:ext uri="{FF2B5EF4-FFF2-40B4-BE49-F238E27FC236}">
                <a16:creationId xmlns:a16="http://schemas.microsoft.com/office/drawing/2014/main" id="{E8257A3C-CB15-45D1-A0EF-72808A820824}"/>
              </a:ext>
            </a:extLst>
          </p:cNvPr>
          <p:cNvSpPr txBox="1">
            <a:spLocks noChangeArrowheads="1"/>
          </p:cNvSpPr>
          <p:nvPr/>
        </p:nvSpPr>
        <p:spPr bwMode="auto">
          <a:xfrm>
            <a:off x="343330" y="3748729"/>
            <a:ext cx="13541791" cy="67099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nSpc>
                <a:spcPct val="110000"/>
              </a:lnSpc>
              <a:spcBef>
                <a:spcPct val="0"/>
              </a:spcBef>
              <a:buFontTx/>
              <a:buNone/>
            </a:pPr>
            <a:r>
              <a:rPr lang="ja-JP" altLang="en-US" sz="3600" b="1" dirty="0">
                <a:latin typeface="BIZ UDPゴシック" panose="020B0400000000000000" pitchFamily="50" charset="-128"/>
                <a:ea typeface="BIZ UDPゴシック" panose="020B0400000000000000" pitchFamily="50" charset="-128"/>
              </a:rPr>
              <a:t>・</a:t>
            </a:r>
            <a:r>
              <a:rPr lang="en-US" altLang="ja-JP" sz="3600" b="1" dirty="0">
                <a:latin typeface="BIZ UDPゴシック" panose="020B0400000000000000" pitchFamily="50" charset="-128"/>
                <a:ea typeface="BIZ UDPゴシック" panose="020B0400000000000000" pitchFamily="50" charset="-128"/>
              </a:rPr>
              <a:t>12</a:t>
            </a:r>
            <a:r>
              <a:rPr lang="ja-JP" altLang="en-US" sz="3600" b="1" dirty="0">
                <a:latin typeface="BIZ UDPゴシック" panose="020B0400000000000000" pitchFamily="50" charset="-128"/>
                <a:ea typeface="BIZ UDPゴシック" panose="020B0400000000000000" pitchFamily="50" charset="-128"/>
              </a:rPr>
              <a:t>都府県内の</a:t>
            </a:r>
            <a:r>
              <a:rPr lang="en-US" altLang="ja-JP" sz="3600" b="1" dirty="0">
                <a:latin typeface="BIZ UDPゴシック" panose="020B0400000000000000" pitchFamily="50" charset="-128"/>
                <a:ea typeface="BIZ UDPゴシック" panose="020B0400000000000000" pitchFamily="50" charset="-128"/>
              </a:rPr>
              <a:t>19</a:t>
            </a:r>
            <a:r>
              <a:rPr lang="ja-JP" altLang="en-US" sz="3600" b="1" dirty="0">
                <a:latin typeface="BIZ UDPゴシック" panose="020B0400000000000000" pitchFamily="50" charset="-128"/>
                <a:ea typeface="BIZ UDPゴシック" panose="020B0400000000000000" pitchFamily="50" charset="-128"/>
              </a:rPr>
              <a:t>市町から小学校や中学校の水泳授業支援事業</a:t>
            </a:r>
            <a:endParaRPr lang="en-US" altLang="ja-JP" sz="3600" b="1" dirty="0">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b="1" dirty="0">
                <a:latin typeface="BIZ UDPゴシック" panose="020B0400000000000000" pitchFamily="50" charset="-128"/>
                <a:ea typeface="BIZ UDPゴシック" panose="020B0400000000000000" pitchFamily="50" charset="-128"/>
              </a:rPr>
              <a:t>　を受託して実施しています。学校プールの老朽化や教師の負担軽</a:t>
            </a:r>
            <a:endParaRPr lang="en-US" altLang="ja-JP" sz="3600" b="1" dirty="0">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b="1" dirty="0">
                <a:latin typeface="BIZ UDPゴシック" panose="020B0400000000000000" pitchFamily="50" charset="-128"/>
                <a:ea typeface="BIZ UDPゴシック" panose="020B0400000000000000" pitchFamily="50" charset="-128"/>
              </a:rPr>
              <a:t>　減、昨今の熱中症対策としても要望が高まっていると考えます。</a:t>
            </a:r>
            <a:endParaRPr lang="en-US" altLang="ja-JP" sz="3600" b="1" dirty="0">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endParaRPr lang="en-US" altLang="ja-JP" sz="3600" dirty="0">
              <a:solidFill>
                <a:schemeClr val="tx2"/>
              </a:solidFill>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b="1" dirty="0">
                <a:latin typeface="BIZ UDPゴシック" panose="020B0400000000000000" pitchFamily="50" charset="-128"/>
                <a:ea typeface="BIZ UDPゴシック" panose="020B0400000000000000" pitchFamily="50" charset="-128"/>
              </a:rPr>
              <a:t>・宿泊施設の指定管理者に対して交通インフラのない地域の高齢</a:t>
            </a:r>
            <a:endParaRPr lang="en-US" altLang="ja-JP" sz="3600" b="1" dirty="0">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b="1" dirty="0">
                <a:latin typeface="BIZ UDPゴシック" panose="020B0400000000000000" pitchFamily="50" charset="-128"/>
                <a:ea typeface="BIZ UDPゴシック" panose="020B0400000000000000" pitchFamily="50" charset="-128"/>
              </a:rPr>
              <a:t>　者の移動手段としての</a:t>
            </a:r>
            <a:r>
              <a:rPr lang="en-US" altLang="ja-JP" sz="3600" b="1" dirty="0">
                <a:latin typeface="BIZ UDPゴシック" panose="020B0400000000000000" pitchFamily="50" charset="-128"/>
                <a:ea typeface="BIZ UDPゴシック" panose="020B0400000000000000" pitchFamily="50" charset="-128"/>
              </a:rPr>
              <a:t>GSM(</a:t>
            </a:r>
            <a:r>
              <a:rPr lang="ja-JP" altLang="en-US" sz="3600" b="1" dirty="0">
                <a:latin typeface="BIZ UDPゴシック" panose="020B0400000000000000" pitchFamily="50" charset="-128"/>
                <a:ea typeface="BIZ UDPゴシック" panose="020B0400000000000000" pitchFamily="50" charset="-128"/>
              </a:rPr>
              <a:t>グリーンスローモビリティー</a:t>
            </a:r>
            <a:r>
              <a:rPr lang="en-US" altLang="ja-JP" sz="3600" b="1" dirty="0">
                <a:latin typeface="BIZ UDPゴシック" panose="020B0400000000000000" pitchFamily="50" charset="-128"/>
                <a:ea typeface="BIZ UDPゴシック" panose="020B0400000000000000" pitchFamily="50" charset="-128"/>
              </a:rPr>
              <a:t>)</a:t>
            </a:r>
            <a:r>
              <a:rPr lang="ja-JP" altLang="en-US" sz="3600" b="1" dirty="0">
                <a:latin typeface="BIZ UDPゴシック" panose="020B0400000000000000" pitchFamily="50" charset="-128"/>
                <a:ea typeface="BIZ UDPゴシック" panose="020B0400000000000000" pitchFamily="50" charset="-128"/>
              </a:rPr>
              <a:t>の運</a:t>
            </a:r>
            <a:endParaRPr lang="en-US" altLang="ja-JP" sz="3600" b="1" dirty="0">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b="1" dirty="0">
                <a:latin typeface="BIZ UDPゴシック" panose="020B0400000000000000" pitchFamily="50" charset="-128"/>
                <a:ea typeface="BIZ UDPゴシック" panose="020B0400000000000000" pitchFamily="50" charset="-128"/>
              </a:rPr>
              <a:t>　行管理を委託している事例も報告されました。</a:t>
            </a:r>
            <a:endParaRPr lang="en-US" altLang="ja-JP" sz="3600" b="1" dirty="0">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endParaRPr lang="en-US" altLang="ja-JP" sz="3600" dirty="0">
              <a:solidFill>
                <a:schemeClr val="tx2"/>
              </a:solidFill>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b="1" dirty="0">
                <a:latin typeface="BIZ UDPゴシック" panose="020B0400000000000000" pitchFamily="50" charset="-128"/>
                <a:ea typeface="BIZ UDPゴシック" panose="020B0400000000000000" pitchFamily="50" charset="-128"/>
              </a:rPr>
              <a:t>・指定管理者に指定管理施設外の別途市内の小中学校の</a:t>
            </a:r>
            <a:r>
              <a:rPr lang="en-US" altLang="ja-JP" sz="3600" b="1" dirty="0">
                <a:latin typeface="BIZ UDPゴシック" panose="020B0400000000000000" pitchFamily="50" charset="-128"/>
                <a:ea typeface="BIZ UDPゴシック" panose="020B0400000000000000" pitchFamily="50" charset="-128"/>
              </a:rPr>
              <a:t>STEA</a:t>
            </a:r>
          </a:p>
          <a:p>
            <a:pPr>
              <a:lnSpc>
                <a:spcPct val="110000"/>
              </a:lnSpc>
              <a:spcBef>
                <a:spcPct val="0"/>
              </a:spcBef>
              <a:buFontTx/>
              <a:buNone/>
            </a:pPr>
            <a:r>
              <a:rPr lang="ja-JP" altLang="en-US" sz="3600" b="1" dirty="0">
                <a:latin typeface="BIZ UDPゴシック" panose="020B0400000000000000" pitchFamily="50" charset="-128"/>
                <a:ea typeface="BIZ UDPゴシック" panose="020B0400000000000000" pitchFamily="50" charset="-128"/>
              </a:rPr>
              <a:t>　</a:t>
            </a:r>
            <a:r>
              <a:rPr lang="en-US" altLang="ja-JP" sz="3600" b="1" dirty="0">
                <a:latin typeface="BIZ UDPゴシック" panose="020B0400000000000000" pitchFamily="50" charset="-128"/>
                <a:ea typeface="BIZ UDPゴシック" panose="020B0400000000000000" pitchFamily="50" charset="-128"/>
              </a:rPr>
              <a:t>M</a:t>
            </a:r>
            <a:r>
              <a:rPr lang="ja-JP" altLang="en-US" sz="3600" b="1" dirty="0">
                <a:latin typeface="BIZ UDPゴシック" panose="020B0400000000000000" pitchFamily="50" charset="-128"/>
                <a:ea typeface="BIZ UDPゴシック" panose="020B0400000000000000" pitchFamily="50" charset="-128"/>
              </a:rPr>
              <a:t>教育</a:t>
            </a:r>
            <a:r>
              <a:rPr lang="en-US" altLang="ja-JP" sz="3600" b="1" dirty="0">
                <a:latin typeface="BIZ UDPゴシック" panose="020B0400000000000000" pitchFamily="50" charset="-128"/>
                <a:ea typeface="BIZ UDPゴシック" panose="020B0400000000000000" pitchFamily="50" charset="-128"/>
              </a:rPr>
              <a:t>(</a:t>
            </a:r>
            <a:r>
              <a:rPr lang="ja-JP" altLang="en-US" sz="3600" b="1" dirty="0">
                <a:latin typeface="BIZ UDPゴシック" panose="020B0400000000000000" pitchFamily="50" charset="-128"/>
                <a:ea typeface="BIZ UDPゴシック" panose="020B0400000000000000" pitchFamily="50" charset="-128"/>
              </a:rPr>
              <a:t>ドローンを活用したプログラミング教室</a:t>
            </a:r>
            <a:r>
              <a:rPr lang="en-US" altLang="ja-JP" sz="3600" b="1" dirty="0">
                <a:latin typeface="BIZ UDPゴシック" panose="020B0400000000000000" pitchFamily="50" charset="-128"/>
                <a:ea typeface="BIZ UDPゴシック" panose="020B0400000000000000" pitchFamily="50" charset="-128"/>
              </a:rPr>
              <a:t>)</a:t>
            </a:r>
            <a:r>
              <a:rPr lang="ja-JP" altLang="en-US" sz="3600" b="1" dirty="0">
                <a:latin typeface="BIZ UDPゴシック" panose="020B0400000000000000" pitchFamily="50" charset="-128"/>
                <a:ea typeface="BIZ UDPゴシック" panose="020B0400000000000000" pitchFamily="50" charset="-128"/>
              </a:rPr>
              <a:t>の運営委託の</a:t>
            </a:r>
            <a:endParaRPr lang="en-US" altLang="ja-JP" sz="3600" b="1" dirty="0">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b="1" dirty="0">
                <a:latin typeface="BIZ UDPゴシック" panose="020B0400000000000000" pitchFamily="50" charset="-128"/>
                <a:ea typeface="BIZ UDPゴシック" panose="020B0400000000000000" pitchFamily="50" charset="-128"/>
              </a:rPr>
              <a:t>　事例も報告されました。</a:t>
            </a:r>
          </a:p>
        </p:txBody>
      </p:sp>
      <p:sp>
        <p:nvSpPr>
          <p:cNvPr id="3" name="正方形/長方形 2">
            <a:extLst>
              <a:ext uri="{FF2B5EF4-FFF2-40B4-BE49-F238E27FC236}">
                <a16:creationId xmlns:a16="http://schemas.microsoft.com/office/drawing/2014/main" id="{D773F53B-1746-5205-1DDD-31DEDC123933}"/>
              </a:ext>
            </a:extLst>
          </p:cNvPr>
          <p:cNvSpPr/>
          <p:nvPr/>
        </p:nvSpPr>
        <p:spPr>
          <a:xfrm>
            <a:off x="370628" y="3686629"/>
            <a:ext cx="13514494" cy="6792340"/>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6313997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3A92D924-C3F0-47CB-88E1-F61D1C38DF59}"/>
              </a:ext>
            </a:extLst>
          </p:cNvPr>
          <p:cNvSpPr/>
          <p:nvPr/>
        </p:nvSpPr>
        <p:spPr>
          <a:xfrm>
            <a:off x="11836400" y="304800"/>
            <a:ext cx="2247900" cy="1066800"/>
          </a:xfrm>
          <a:prstGeom prst="rect">
            <a:avLst/>
          </a:prstGeom>
          <a:solidFill>
            <a:srgbClr val="86C49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 name="図 1">
            <a:extLst>
              <a:ext uri="{FF2B5EF4-FFF2-40B4-BE49-F238E27FC236}">
                <a16:creationId xmlns:a16="http://schemas.microsoft.com/office/drawing/2014/main" id="{6AD34E88-6FCE-BD22-E51B-7287559A9717}"/>
              </a:ext>
            </a:extLst>
          </p:cNvPr>
          <p:cNvPicPr>
            <a:picLocks noChangeAspect="1"/>
          </p:cNvPicPr>
          <p:nvPr/>
        </p:nvPicPr>
        <p:blipFill>
          <a:blip r:embed="rId4"/>
          <a:stretch>
            <a:fillRect/>
          </a:stretch>
        </p:blipFill>
        <p:spPr>
          <a:xfrm>
            <a:off x="11836400" y="304800"/>
            <a:ext cx="2048722" cy="871977"/>
          </a:xfrm>
          <a:prstGeom prst="rect">
            <a:avLst/>
          </a:prstGeom>
        </p:spPr>
      </p:pic>
      <p:sp>
        <p:nvSpPr>
          <p:cNvPr id="7" name="スライド番号プレースホルダー 6">
            <a:extLst>
              <a:ext uri="{FF2B5EF4-FFF2-40B4-BE49-F238E27FC236}">
                <a16:creationId xmlns:a16="http://schemas.microsoft.com/office/drawing/2014/main" id="{347521D6-A80C-B193-D681-C9B67438E6E6}"/>
              </a:ext>
            </a:extLst>
          </p:cNvPr>
          <p:cNvSpPr>
            <a:spLocks noGrp="1"/>
          </p:cNvSpPr>
          <p:nvPr>
            <p:ph type="sldNum" sz="quarter" idx="12"/>
          </p:nvPr>
        </p:nvSpPr>
        <p:spPr/>
        <p:txBody>
          <a:bodyPr/>
          <a:lstStyle/>
          <a:p>
            <a:fld id="{D99A811D-311C-446E-B091-52C5181E50CE}" type="slidenum">
              <a:rPr kumimoji="1" lang="ja-JP" altLang="en-US" smtClean="0"/>
              <a:t>17</a:t>
            </a:fld>
            <a:endParaRPr kumimoji="1" lang="ja-JP" altLang="en-US"/>
          </a:p>
        </p:txBody>
      </p:sp>
      <p:sp>
        <p:nvSpPr>
          <p:cNvPr id="8" name="テキスト ボックス 7">
            <a:extLst>
              <a:ext uri="{FF2B5EF4-FFF2-40B4-BE49-F238E27FC236}">
                <a16:creationId xmlns:a16="http://schemas.microsoft.com/office/drawing/2014/main" id="{FC7C8E64-356B-88D9-DE9E-32408C2A6291}"/>
              </a:ext>
            </a:extLst>
          </p:cNvPr>
          <p:cNvSpPr txBox="1">
            <a:spLocks noChangeArrowheads="1"/>
          </p:cNvSpPr>
          <p:nvPr/>
        </p:nvSpPr>
        <p:spPr bwMode="auto">
          <a:xfrm>
            <a:off x="370628" y="393333"/>
            <a:ext cx="13258286" cy="2333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ja-JP" altLang="en-US" sz="3600" dirty="0">
                <a:solidFill>
                  <a:schemeClr val="tx2"/>
                </a:solidFill>
                <a:latin typeface="BIZ UDPゴシック" panose="020B0400000000000000" pitchFamily="50" charset="-128"/>
                <a:ea typeface="BIZ UDPゴシック" panose="020B0400000000000000" pitchFamily="50" charset="-128"/>
              </a:rPr>
              <a:t>３．自治体からの要望</a:t>
            </a:r>
            <a:r>
              <a:rPr lang="en-US" altLang="ja-JP" sz="3600" dirty="0">
                <a:solidFill>
                  <a:schemeClr val="tx2"/>
                </a:solidFill>
                <a:latin typeface="BIZ UDPゴシック" panose="020B0400000000000000" pitchFamily="50" charset="-128"/>
                <a:ea typeface="BIZ UDPゴシック" panose="020B0400000000000000" pitchFamily="50" charset="-128"/>
              </a:rPr>
              <a:t>(P12</a:t>
            </a:r>
            <a:r>
              <a:rPr lang="ja-JP" altLang="en-US" sz="3600" dirty="0">
                <a:solidFill>
                  <a:schemeClr val="tx2"/>
                </a:solidFill>
                <a:latin typeface="BIZ UDPゴシック" panose="020B0400000000000000" pitchFamily="50" charset="-128"/>
                <a:ea typeface="BIZ UDPゴシック" panose="020B0400000000000000" pitchFamily="50" charset="-128"/>
              </a:rPr>
              <a:t>～</a:t>
            </a:r>
            <a:r>
              <a:rPr lang="en-US" altLang="ja-JP" sz="3600" dirty="0">
                <a:solidFill>
                  <a:schemeClr val="tx2"/>
                </a:solidFill>
                <a:latin typeface="BIZ UDPゴシック" panose="020B0400000000000000" pitchFamily="50" charset="-128"/>
                <a:ea typeface="BIZ UDPゴシック" panose="020B0400000000000000" pitchFamily="50" charset="-128"/>
              </a:rPr>
              <a:t>P13)</a:t>
            </a:r>
          </a:p>
          <a:p>
            <a:pPr>
              <a:spcBef>
                <a:spcPct val="0"/>
              </a:spcBef>
              <a:buFontTx/>
              <a:buNone/>
            </a:pPr>
            <a:endParaRPr lang="en-US" altLang="ja-JP" sz="3600" dirty="0">
              <a:solidFill>
                <a:schemeClr val="tx2"/>
              </a:solidFill>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b="1" dirty="0">
                <a:solidFill>
                  <a:schemeClr val="tx2"/>
                </a:solidFill>
                <a:latin typeface="BIZ UDPゴシック" panose="020B0400000000000000" pitchFamily="50" charset="-128"/>
                <a:ea typeface="BIZ UDPゴシック" panose="020B0400000000000000" pitchFamily="50" charset="-128"/>
              </a:rPr>
              <a:t>　 （２）指定管理者への期待　</a:t>
            </a:r>
            <a:endParaRPr lang="en-US" altLang="ja-JP" sz="3600" b="1" dirty="0">
              <a:solidFill>
                <a:schemeClr val="tx2"/>
              </a:solidFill>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dirty="0">
                <a:solidFill>
                  <a:schemeClr val="tx2"/>
                </a:solidFill>
                <a:latin typeface="BIZ UDPゴシック" panose="020B0400000000000000" pitchFamily="50" charset="-128"/>
                <a:ea typeface="BIZ UDPゴシック" panose="020B0400000000000000" pitchFamily="50" charset="-128"/>
              </a:rPr>
              <a:t>　　</a:t>
            </a:r>
          </a:p>
        </p:txBody>
      </p:sp>
      <p:sp>
        <p:nvSpPr>
          <p:cNvPr id="9" name="テキスト ボックス 8">
            <a:extLst>
              <a:ext uri="{FF2B5EF4-FFF2-40B4-BE49-F238E27FC236}">
                <a16:creationId xmlns:a16="http://schemas.microsoft.com/office/drawing/2014/main" id="{43A0DDE6-ED02-6F21-2AF4-E5966D843A47}"/>
              </a:ext>
            </a:extLst>
          </p:cNvPr>
          <p:cNvSpPr txBox="1">
            <a:spLocks noChangeArrowheads="1"/>
          </p:cNvSpPr>
          <p:nvPr/>
        </p:nvSpPr>
        <p:spPr bwMode="auto">
          <a:xfrm>
            <a:off x="471435" y="2992333"/>
            <a:ext cx="13312880" cy="61005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nSpc>
                <a:spcPct val="110000"/>
              </a:lnSpc>
              <a:spcBef>
                <a:spcPct val="0"/>
              </a:spcBef>
              <a:buFontTx/>
              <a:buNone/>
            </a:pPr>
            <a:r>
              <a:rPr lang="ja-JP" altLang="en-US" sz="3600" b="1" dirty="0">
                <a:latin typeface="BIZ UDPゴシック" panose="020B0400000000000000" pitchFamily="50" charset="-128"/>
                <a:ea typeface="BIZ UDPゴシック" panose="020B0400000000000000" pitchFamily="50" charset="-128"/>
              </a:rPr>
              <a:t>指定管理者制度導入施設に、新たに窓口等を開設運営するより経費等の削減が図れるとして、市内巡回バスの定期券等の販売委託業務や高齢者向けのパスポートの取り扱いをしたり、地域プレミアム付きの商品券の販売など報告されました。</a:t>
            </a:r>
            <a:endParaRPr lang="en-US" altLang="ja-JP" sz="3600" b="1" dirty="0">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endParaRPr lang="en-US" altLang="ja-JP" sz="3600" b="1" dirty="0">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b="1" dirty="0">
                <a:latin typeface="BIZ UDPゴシック" panose="020B0400000000000000" pitchFamily="50" charset="-128"/>
                <a:ea typeface="BIZ UDPゴシック" panose="020B0400000000000000" pitchFamily="50" charset="-128"/>
              </a:rPr>
              <a:t>公営住宅の指定管理者は、団地内にある集会所</a:t>
            </a:r>
            <a:r>
              <a:rPr lang="en-US" altLang="ja-JP" sz="3600" b="1" dirty="0">
                <a:latin typeface="BIZ UDPゴシック" panose="020B0400000000000000" pitchFamily="50" charset="-128"/>
                <a:ea typeface="BIZ UDPゴシック" panose="020B0400000000000000" pitchFamily="50" charset="-128"/>
              </a:rPr>
              <a:t>(</a:t>
            </a:r>
            <a:r>
              <a:rPr lang="ja-JP" altLang="en-US" sz="3600" b="1" dirty="0">
                <a:latin typeface="BIZ UDPゴシック" panose="020B0400000000000000" pitchFamily="50" charset="-128"/>
                <a:ea typeface="BIZ UDPゴシック" panose="020B0400000000000000" pitchFamily="50" charset="-128"/>
              </a:rPr>
              <a:t>コミュニティスペース</a:t>
            </a:r>
            <a:r>
              <a:rPr lang="en-US" altLang="ja-JP" sz="3600" b="1" dirty="0">
                <a:latin typeface="BIZ UDPゴシック" panose="020B0400000000000000" pitchFamily="50" charset="-128"/>
                <a:ea typeface="BIZ UDPゴシック" panose="020B0400000000000000" pitchFamily="50" charset="-128"/>
              </a:rPr>
              <a:t>)</a:t>
            </a:r>
            <a:r>
              <a:rPr lang="ja-JP" altLang="en-US" sz="3600" b="1" dirty="0">
                <a:latin typeface="BIZ UDPゴシック" panose="020B0400000000000000" pitchFamily="50" charset="-128"/>
                <a:ea typeface="BIZ UDPゴシック" panose="020B0400000000000000" pitchFamily="50" charset="-128"/>
              </a:rPr>
              <a:t>で主に高齢者向けの「健康づくり指導」を本来業務とは別に受託して定期的に実施しています。</a:t>
            </a:r>
            <a:endParaRPr lang="en-US" altLang="ja-JP" sz="3600" b="1" dirty="0">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b="1" dirty="0">
                <a:latin typeface="BIZ UDPゴシック" panose="020B0400000000000000" pitchFamily="50" charset="-128"/>
                <a:ea typeface="BIZ UDPゴシック" panose="020B0400000000000000" pitchFamily="50" charset="-128"/>
              </a:rPr>
              <a:t>高齢者の福祉施設を受託している指定管理者からは、介護予防事業を別途受託している事例も報告されました。</a:t>
            </a:r>
          </a:p>
        </p:txBody>
      </p:sp>
      <p:sp>
        <p:nvSpPr>
          <p:cNvPr id="3" name="正方形/長方形 2">
            <a:extLst>
              <a:ext uri="{FF2B5EF4-FFF2-40B4-BE49-F238E27FC236}">
                <a16:creationId xmlns:a16="http://schemas.microsoft.com/office/drawing/2014/main" id="{A33CCEF8-90EC-CC73-1341-DCD07C502836}"/>
              </a:ext>
            </a:extLst>
          </p:cNvPr>
          <p:cNvSpPr/>
          <p:nvPr/>
        </p:nvSpPr>
        <p:spPr>
          <a:xfrm>
            <a:off x="261257" y="2726664"/>
            <a:ext cx="13823043" cy="6751165"/>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2193025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3A92D924-C3F0-47CB-88E1-F61D1C38DF59}"/>
              </a:ext>
            </a:extLst>
          </p:cNvPr>
          <p:cNvSpPr/>
          <p:nvPr/>
        </p:nvSpPr>
        <p:spPr>
          <a:xfrm>
            <a:off x="11836400" y="304800"/>
            <a:ext cx="2247900" cy="1066800"/>
          </a:xfrm>
          <a:prstGeom prst="rect">
            <a:avLst/>
          </a:prstGeom>
          <a:solidFill>
            <a:srgbClr val="86C49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 name="図 1">
            <a:extLst>
              <a:ext uri="{FF2B5EF4-FFF2-40B4-BE49-F238E27FC236}">
                <a16:creationId xmlns:a16="http://schemas.microsoft.com/office/drawing/2014/main" id="{6AD34E88-6FCE-BD22-E51B-7287559A9717}"/>
              </a:ext>
            </a:extLst>
          </p:cNvPr>
          <p:cNvPicPr>
            <a:picLocks noChangeAspect="1"/>
          </p:cNvPicPr>
          <p:nvPr/>
        </p:nvPicPr>
        <p:blipFill>
          <a:blip r:embed="rId4"/>
          <a:stretch>
            <a:fillRect/>
          </a:stretch>
        </p:blipFill>
        <p:spPr>
          <a:xfrm>
            <a:off x="11836400" y="304800"/>
            <a:ext cx="2048722" cy="871977"/>
          </a:xfrm>
          <a:prstGeom prst="rect">
            <a:avLst/>
          </a:prstGeom>
        </p:spPr>
      </p:pic>
      <p:sp>
        <p:nvSpPr>
          <p:cNvPr id="8" name="スライド番号プレースホルダー 7">
            <a:extLst>
              <a:ext uri="{FF2B5EF4-FFF2-40B4-BE49-F238E27FC236}">
                <a16:creationId xmlns:a16="http://schemas.microsoft.com/office/drawing/2014/main" id="{9A2B20C9-08F5-2762-17C5-CA55B29F2D72}"/>
              </a:ext>
            </a:extLst>
          </p:cNvPr>
          <p:cNvSpPr>
            <a:spLocks noGrp="1"/>
          </p:cNvSpPr>
          <p:nvPr>
            <p:ph type="sldNum" sz="quarter" idx="12"/>
          </p:nvPr>
        </p:nvSpPr>
        <p:spPr/>
        <p:txBody>
          <a:bodyPr/>
          <a:lstStyle/>
          <a:p>
            <a:fld id="{D99A811D-311C-446E-B091-52C5181E50CE}" type="slidenum">
              <a:rPr kumimoji="1" lang="ja-JP" altLang="en-US" smtClean="0"/>
              <a:t>18</a:t>
            </a:fld>
            <a:endParaRPr kumimoji="1" lang="ja-JP" altLang="en-US"/>
          </a:p>
        </p:txBody>
      </p:sp>
      <p:sp>
        <p:nvSpPr>
          <p:cNvPr id="9" name="テキスト ボックス 8">
            <a:extLst>
              <a:ext uri="{FF2B5EF4-FFF2-40B4-BE49-F238E27FC236}">
                <a16:creationId xmlns:a16="http://schemas.microsoft.com/office/drawing/2014/main" id="{CB2B74B1-E5F2-BD67-727A-98A6A5E4625F}"/>
              </a:ext>
            </a:extLst>
          </p:cNvPr>
          <p:cNvSpPr txBox="1">
            <a:spLocks noChangeArrowheads="1"/>
          </p:cNvSpPr>
          <p:nvPr/>
        </p:nvSpPr>
        <p:spPr bwMode="auto">
          <a:xfrm>
            <a:off x="299206" y="212844"/>
            <a:ext cx="13258286" cy="2333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ja-JP" altLang="en-US" sz="3600" dirty="0">
                <a:solidFill>
                  <a:schemeClr val="tx2"/>
                </a:solidFill>
                <a:latin typeface="BIZ UDPゴシック" panose="020B0400000000000000" pitchFamily="50" charset="-128"/>
                <a:ea typeface="BIZ UDPゴシック" panose="020B0400000000000000" pitchFamily="50" charset="-128"/>
              </a:rPr>
              <a:t>３．自治体からの要望</a:t>
            </a:r>
            <a:r>
              <a:rPr lang="en-US" altLang="ja-JP" sz="3600" dirty="0">
                <a:solidFill>
                  <a:schemeClr val="tx2"/>
                </a:solidFill>
                <a:latin typeface="BIZ UDPゴシック" panose="020B0400000000000000" pitchFamily="50" charset="-128"/>
                <a:ea typeface="BIZ UDPゴシック" panose="020B0400000000000000" pitchFamily="50" charset="-128"/>
              </a:rPr>
              <a:t>(P12</a:t>
            </a:r>
            <a:r>
              <a:rPr lang="ja-JP" altLang="en-US" sz="3600" dirty="0">
                <a:solidFill>
                  <a:schemeClr val="tx2"/>
                </a:solidFill>
                <a:latin typeface="BIZ UDPゴシック" panose="020B0400000000000000" pitchFamily="50" charset="-128"/>
                <a:ea typeface="BIZ UDPゴシック" panose="020B0400000000000000" pitchFamily="50" charset="-128"/>
              </a:rPr>
              <a:t>～</a:t>
            </a:r>
            <a:r>
              <a:rPr lang="en-US" altLang="ja-JP" sz="3600" dirty="0">
                <a:solidFill>
                  <a:schemeClr val="tx2"/>
                </a:solidFill>
                <a:latin typeface="BIZ UDPゴシック" panose="020B0400000000000000" pitchFamily="50" charset="-128"/>
                <a:ea typeface="BIZ UDPゴシック" panose="020B0400000000000000" pitchFamily="50" charset="-128"/>
              </a:rPr>
              <a:t>P13)</a:t>
            </a:r>
          </a:p>
          <a:p>
            <a:pPr>
              <a:spcBef>
                <a:spcPct val="0"/>
              </a:spcBef>
              <a:buFontTx/>
              <a:buNone/>
            </a:pPr>
            <a:endParaRPr lang="en-US" altLang="ja-JP" sz="3600" dirty="0">
              <a:solidFill>
                <a:schemeClr val="tx2"/>
              </a:solidFill>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b="1" dirty="0">
                <a:solidFill>
                  <a:schemeClr val="tx2"/>
                </a:solidFill>
                <a:latin typeface="BIZ UDPゴシック" panose="020B0400000000000000" pitchFamily="50" charset="-128"/>
                <a:ea typeface="BIZ UDPゴシック" panose="020B0400000000000000" pitchFamily="50" charset="-128"/>
              </a:rPr>
              <a:t>　 （２）指定管理者への期待　</a:t>
            </a:r>
            <a:endParaRPr lang="en-US" altLang="ja-JP" sz="3600" b="1" dirty="0">
              <a:solidFill>
                <a:schemeClr val="tx2"/>
              </a:solidFill>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dirty="0">
                <a:solidFill>
                  <a:schemeClr val="tx2"/>
                </a:solidFill>
                <a:latin typeface="BIZ UDPゴシック" panose="020B0400000000000000" pitchFamily="50" charset="-128"/>
                <a:ea typeface="BIZ UDPゴシック" panose="020B0400000000000000" pitchFamily="50" charset="-128"/>
              </a:rPr>
              <a:t>　　</a:t>
            </a:r>
          </a:p>
        </p:txBody>
      </p:sp>
      <p:sp>
        <p:nvSpPr>
          <p:cNvPr id="12" name="テキスト ボックス 11">
            <a:extLst>
              <a:ext uri="{FF2B5EF4-FFF2-40B4-BE49-F238E27FC236}">
                <a16:creationId xmlns:a16="http://schemas.microsoft.com/office/drawing/2014/main" id="{C03484B2-FAFE-8BD1-8600-63AB6B66C838}"/>
              </a:ext>
            </a:extLst>
          </p:cNvPr>
          <p:cNvSpPr txBox="1">
            <a:spLocks noChangeArrowheads="1"/>
          </p:cNvSpPr>
          <p:nvPr/>
        </p:nvSpPr>
        <p:spPr bwMode="auto">
          <a:xfrm>
            <a:off x="299206" y="2265640"/>
            <a:ext cx="13312880" cy="79287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nSpc>
                <a:spcPct val="110000"/>
              </a:lnSpc>
              <a:spcBef>
                <a:spcPct val="0"/>
              </a:spcBef>
              <a:buFontTx/>
              <a:buNone/>
            </a:pPr>
            <a:r>
              <a:rPr lang="ja-JP" altLang="en-US" sz="3600" dirty="0">
                <a:latin typeface="BIZ UDPゴシック" panose="020B0400000000000000" pitchFamily="50" charset="-128"/>
                <a:ea typeface="BIZ UDPゴシック" panose="020B0400000000000000" pitchFamily="50" charset="-128"/>
              </a:rPr>
              <a:t>指定管理者に受託施設内に様々な住民サービスを依頼するケースも見られます。</a:t>
            </a:r>
            <a:endParaRPr lang="en-US" altLang="ja-JP" sz="3600" dirty="0">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endParaRPr lang="en-US" altLang="ja-JP" sz="3600" dirty="0">
              <a:solidFill>
                <a:schemeClr val="tx2"/>
              </a:solidFill>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b="1" dirty="0">
                <a:latin typeface="BIZ UDPゴシック" panose="020B0400000000000000" pitchFamily="50" charset="-128"/>
                <a:ea typeface="BIZ UDPゴシック" panose="020B0400000000000000" pitchFamily="50" charset="-128"/>
              </a:rPr>
              <a:t>・熊本市では、コロナ禍におけるコールセンター業務やアメリカの</a:t>
            </a:r>
            <a:endParaRPr lang="en-US" altLang="ja-JP" sz="3600" b="1" dirty="0">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b="1" dirty="0">
                <a:latin typeface="BIZ UDPゴシック" panose="020B0400000000000000" pitchFamily="50" charset="-128"/>
                <a:ea typeface="BIZ UDPゴシック" panose="020B0400000000000000" pitchFamily="50" charset="-128"/>
              </a:rPr>
              <a:t>　関税措置等に伴う特別相談窓口の開設の報告がありました。</a:t>
            </a:r>
            <a:endParaRPr lang="en-US" altLang="ja-JP" sz="3600" b="1" dirty="0">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endParaRPr lang="ja-JP" altLang="en-US" sz="3600" b="1" dirty="0">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b="1" dirty="0">
                <a:latin typeface="BIZ UDPゴシック" panose="020B0400000000000000" pitchFamily="50" charset="-128"/>
                <a:ea typeface="BIZ UDPゴシック" panose="020B0400000000000000" pitchFamily="50" charset="-128"/>
              </a:rPr>
              <a:t>・成人式の実行委員会の運営を受託している指定管理者もいまし</a:t>
            </a:r>
            <a:endParaRPr lang="en-US" altLang="ja-JP" sz="3600" b="1" dirty="0">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b="1" dirty="0">
                <a:latin typeface="BIZ UDPゴシック" panose="020B0400000000000000" pitchFamily="50" charset="-128"/>
                <a:ea typeface="BIZ UDPゴシック" panose="020B0400000000000000" pitchFamily="50" charset="-128"/>
              </a:rPr>
              <a:t>　た。成人式の開催場所が自社の受託している施設ではない稀</a:t>
            </a:r>
            <a:endParaRPr lang="en-US" altLang="ja-JP" sz="3600" b="1" dirty="0">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b="1" dirty="0">
                <a:latin typeface="BIZ UDPゴシック" panose="020B0400000000000000" pitchFamily="50" charset="-128"/>
                <a:ea typeface="BIZ UDPゴシック" panose="020B0400000000000000" pitchFamily="50" charset="-128"/>
              </a:rPr>
              <a:t>　なケースです。</a:t>
            </a:r>
            <a:endParaRPr lang="en-US" altLang="ja-JP" sz="3600" b="1" dirty="0">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endParaRPr lang="en-US" altLang="ja-JP" sz="3600" b="1" dirty="0">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b="1" dirty="0">
                <a:latin typeface="BIZ UDPゴシック" panose="020B0400000000000000" pitchFamily="50" charset="-128"/>
                <a:ea typeface="BIZ UDPゴシック" panose="020B0400000000000000" pitchFamily="50" charset="-128"/>
              </a:rPr>
              <a:t>・施設前のマンホールが国土交通省のマンホールカード事業の選</a:t>
            </a:r>
            <a:endParaRPr lang="en-US" altLang="ja-JP" sz="3600" b="1" dirty="0">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b="1" dirty="0">
                <a:latin typeface="BIZ UDPゴシック" panose="020B0400000000000000" pitchFamily="50" charset="-128"/>
                <a:ea typeface="BIZ UDPゴシック" panose="020B0400000000000000" pitchFamily="50" charset="-128"/>
              </a:rPr>
              <a:t>　定を受けていたので独自にマンホールカードを作成して配布し</a:t>
            </a:r>
            <a:endParaRPr lang="en-US" altLang="ja-JP" sz="3600" b="1" dirty="0">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b="1" dirty="0">
                <a:latin typeface="BIZ UDPゴシック" panose="020B0400000000000000" pitchFamily="50" charset="-128"/>
                <a:ea typeface="BIZ UDPゴシック" panose="020B0400000000000000" pitchFamily="50" charset="-128"/>
              </a:rPr>
              <a:t>　て施設のＰＲに貢献している報告もありました。</a:t>
            </a:r>
          </a:p>
        </p:txBody>
      </p:sp>
    </p:spTree>
    <p:extLst>
      <p:ext uri="{BB962C8B-B14F-4D97-AF65-F5344CB8AC3E}">
        <p14:creationId xmlns:p14="http://schemas.microsoft.com/office/powerpoint/2010/main" val="6422556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3A92D924-C3F0-47CB-88E1-F61D1C38DF59}"/>
              </a:ext>
            </a:extLst>
          </p:cNvPr>
          <p:cNvSpPr/>
          <p:nvPr/>
        </p:nvSpPr>
        <p:spPr>
          <a:xfrm>
            <a:off x="11836400" y="304800"/>
            <a:ext cx="2247900" cy="1066800"/>
          </a:xfrm>
          <a:prstGeom prst="rect">
            <a:avLst/>
          </a:prstGeom>
          <a:solidFill>
            <a:srgbClr val="86C49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 name="図 1">
            <a:extLst>
              <a:ext uri="{FF2B5EF4-FFF2-40B4-BE49-F238E27FC236}">
                <a16:creationId xmlns:a16="http://schemas.microsoft.com/office/drawing/2014/main" id="{6AD34E88-6FCE-BD22-E51B-7287559A9717}"/>
              </a:ext>
            </a:extLst>
          </p:cNvPr>
          <p:cNvPicPr>
            <a:picLocks noChangeAspect="1"/>
          </p:cNvPicPr>
          <p:nvPr/>
        </p:nvPicPr>
        <p:blipFill>
          <a:blip r:embed="rId4"/>
          <a:stretch>
            <a:fillRect/>
          </a:stretch>
        </p:blipFill>
        <p:spPr>
          <a:xfrm>
            <a:off x="11836400" y="304800"/>
            <a:ext cx="2048722" cy="871977"/>
          </a:xfrm>
          <a:prstGeom prst="rect">
            <a:avLst/>
          </a:prstGeom>
        </p:spPr>
      </p:pic>
      <p:sp>
        <p:nvSpPr>
          <p:cNvPr id="7" name="スライド番号プレースホルダー 6">
            <a:extLst>
              <a:ext uri="{FF2B5EF4-FFF2-40B4-BE49-F238E27FC236}">
                <a16:creationId xmlns:a16="http://schemas.microsoft.com/office/drawing/2014/main" id="{257E0726-0902-F3F0-BC18-773762DE45A3}"/>
              </a:ext>
            </a:extLst>
          </p:cNvPr>
          <p:cNvSpPr>
            <a:spLocks noGrp="1"/>
          </p:cNvSpPr>
          <p:nvPr>
            <p:ph type="sldNum" sz="quarter" idx="12"/>
          </p:nvPr>
        </p:nvSpPr>
        <p:spPr/>
        <p:txBody>
          <a:bodyPr/>
          <a:lstStyle/>
          <a:p>
            <a:fld id="{D99A811D-311C-446E-B091-52C5181E50CE}" type="slidenum">
              <a:rPr kumimoji="1" lang="ja-JP" altLang="en-US" smtClean="0"/>
              <a:t>19</a:t>
            </a:fld>
            <a:endParaRPr kumimoji="1" lang="ja-JP" altLang="en-US"/>
          </a:p>
        </p:txBody>
      </p:sp>
      <p:sp>
        <p:nvSpPr>
          <p:cNvPr id="6" name="テキスト ボックス 5">
            <a:extLst>
              <a:ext uri="{FF2B5EF4-FFF2-40B4-BE49-F238E27FC236}">
                <a16:creationId xmlns:a16="http://schemas.microsoft.com/office/drawing/2014/main" id="{ACBB6C0C-454A-A15A-8DEF-18DC9E6AD327}"/>
              </a:ext>
            </a:extLst>
          </p:cNvPr>
          <p:cNvSpPr txBox="1">
            <a:spLocks noChangeArrowheads="1"/>
          </p:cNvSpPr>
          <p:nvPr/>
        </p:nvSpPr>
        <p:spPr bwMode="auto">
          <a:xfrm>
            <a:off x="430306" y="304800"/>
            <a:ext cx="13258286" cy="2333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ja-JP" altLang="en-US" sz="3600" dirty="0">
                <a:solidFill>
                  <a:schemeClr val="tx2"/>
                </a:solidFill>
                <a:latin typeface="BIZ UDPゴシック" panose="020B0400000000000000" pitchFamily="50" charset="-128"/>
                <a:ea typeface="BIZ UDPゴシック" panose="020B0400000000000000" pitchFamily="50" charset="-128"/>
              </a:rPr>
              <a:t>４．新たな課題への対応</a:t>
            </a:r>
            <a:r>
              <a:rPr lang="en-US" altLang="ja-JP" sz="3600" dirty="0">
                <a:solidFill>
                  <a:schemeClr val="tx2"/>
                </a:solidFill>
                <a:latin typeface="BIZ UDPゴシック" panose="020B0400000000000000" pitchFamily="50" charset="-128"/>
                <a:ea typeface="BIZ UDPゴシック" panose="020B0400000000000000" pitchFamily="50" charset="-128"/>
              </a:rPr>
              <a:t>(P14</a:t>
            </a:r>
            <a:r>
              <a:rPr lang="ja-JP" altLang="en-US" sz="3600" dirty="0">
                <a:solidFill>
                  <a:schemeClr val="tx2"/>
                </a:solidFill>
                <a:latin typeface="BIZ UDPゴシック" panose="020B0400000000000000" pitchFamily="50" charset="-128"/>
                <a:ea typeface="BIZ UDPゴシック" panose="020B0400000000000000" pitchFamily="50" charset="-128"/>
              </a:rPr>
              <a:t>～</a:t>
            </a:r>
            <a:r>
              <a:rPr lang="en-US" altLang="ja-JP" sz="3600" dirty="0">
                <a:solidFill>
                  <a:schemeClr val="tx2"/>
                </a:solidFill>
                <a:latin typeface="BIZ UDPゴシック" panose="020B0400000000000000" pitchFamily="50" charset="-128"/>
                <a:ea typeface="BIZ UDPゴシック" panose="020B0400000000000000" pitchFamily="50" charset="-128"/>
              </a:rPr>
              <a:t>P15)</a:t>
            </a:r>
          </a:p>
          <a:p>
            <a:pPr>
              <a:spcBef>
                <a:spcPct val="0"/>
              </a:spcBef>
              <a:buFontTx/>
              <a:buNone/>
            </a:pPr>
            <a:endParaRPr lang="en-US" altLang="ja-JP" sz="3600" dirty="0">
              <a:solidFill>
                <a:schemeClr val="tx2"/>
              </a:solidFill>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b="1" dirty="0">
                <a:solidFill>
                  <a:schemeClr val="tx2"/>
                </a:solidFill>
                <a:latin typeface="BIZ UDPゴシック" panose="020B0400000000000000" pitchFamily="50" charset="-128"/>
                <a:ea typeface="BIZ UDPゴシック" panose="020B0400000000000000" pitchFamily="50" charset="-128"/>
              </a:rPr>
              <a:t>　 （１）物価高騰等に対する国の対応　</a:t>
            </a:r>
            <a:endParaRPr lang="en-US" altLang="ja-JP" sz="3600" b="1" dirty="0">
              <a:solidFill>
                <a:schemeClr val="tx2"/>
              </a:solidFill>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dirty="0">
                <a:solidFill>
                  <a:schemeClr val="tx2"/>
                </a:solidFill>
                <a:latin typeface="BIZ UDPゴシック" panose="020B0400000000000000" pitchFamily="50" charset="-128"/>
                <a:ea typeface="BIZ UDPゴシック" panose="020B0400000000000000" pitchFamily="50" charset="-128"/>
              </a:rPr>
              <a:t>　　</a:t>
            </a:r>
          </a:p>
        </p:txBody>
      </p:sp>
      <p:sp>
        <p:nvSpPr>
          <p:cNvPr id="10" name="テキスト ボックス 9">
            <a:extLst>
              <a:ext uri="{FF2B5EF4-FFF2-40B4-BE49-F238E27FC236}">
                <a16:creationId xmlns:a16="http://schemas.microsoft.com/office/drawing/2014/main" id="{F7554207-4B83-A083-A274-0CECD8E19CC7}"/>
              </a:ext>
            </a:extLst>
          </p:cNvPr>
          <p:cNvSpPr txBox="1">
            <a:spLocks noChangeArrowheads="1"/>
          </p:cNvSpPr>
          <p:nvPr/>
        </p:nvSpPr>
        <p:spPr bwMode="auto">
          <a:xfrm>
            <a:off x="299206" y="2265640"/>
            <a:ext cx="13785094" cy="615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nSpc>
                <a:spcPct val="110000"/>
              </a:lnSpc>
              <a:spcBef>
                <a:spcPct val="0"/>
              </a:spcBef>
              <a:buFontTx/>
              <a:buNone/>
            </a:pPr>
            <a:r>
              <a:rPr lang="ja-JP" altLang="en-US" sz="3600" dirty="0">
                <a:latin typeface="BIZ UDPゴシック" panose="020B0400000000000000" pitchFamily="50" charset="-128"/>
                <a:ea typeface="BIZ UDPゴシック" panose="020B0400000000000000" pitchFamily="50" charset="-128"/>
              </a:rPr>
              <a:t>令和２年を起点に物価変動を見ると表</a:t>
            </a:r>
            <a:r>
              <a:rPr lang="en-US" altLang="ja-JP" sz="3600" dirty="0">
                <a:latin typeface="BIZ UDPゴシック" panose="020B0400000000000000" pitchFamily="50" charset="-128"/>
                <a:ea typeface="BIZ UDPゴシック" panose="020B0400000000000000" pitchFamily="50" charset="-128"/>
              </a:rPr>
              <a:t>1-8</a:t>
            </a:r>
            <a:r>
              <a:rPr lang="ja-JP" altLang="en-US" sz="3600" dirty="0">
                <a:latin typeface="BIZ UDPゴシック" panose="020B0400000000000000" pitchFamily="50" charset="-128"/>
                <a:ea typeface="BIZ UDPゴシック" panose="020B0400000000000000" pitchFamily="50" charset="-128"/>
              </a:rPr>
              <a:t>のとおりとなりました。</a:t>
            </a:r>
            <a:endParaRPr lang="en-US" altLang="ja-JP" sz="3600" dirty="0">
              <a:latin typeface="BIZ UDPゴシック" panose="020B0400000000000000" pitchFamily="50" charset="-128"/>
              <a:ea typeface="BIZ UDPゴシック" panose="020B0400000000000000" pitchFamily="50" charset="-128"/>
            </a:endParaRPr>
          </a:p>
        </p:txBody>
      </p:sp>
      <p:sp>
        <p:nvSpPr>
          <p:cNvPr id="19" name="テキスト ボックス 18">
            <a:extLst>
              <a:ext uri="{FF2B5EF4-FFF2-40B4-BE49-F238E27FC236}">
                <a16:creationId xmlns:a16="http://schemas.microsoft.com/office/drawing/2014/main" id="{A54B6DA1-D03B-65B1-E373-8F749B76BA38}"/>
              </a:ext>
            </a:extLst>
          </p:cNvPr>
          <p:cNvSpPr txBox="1">
            <a:spLocks noChangeArrowheads="1"/>
          </p:cNvSpPr>
          <p:nvPr/>
        </p:nvSpPr>
        <p:spPr bwMode="auto">
          <a:xfrm>
            <a:off x="299206" y="6584900"/>
            <a:ext cx="13312880" cy="12253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nSpc>
                <a:spcPct val="110000"/>
              </a:lnSpc>
              <a:spcBef>
                <a:spcPct val="0"/>
              </a:spcBef>
              <a:buFontTx/>
              <a:buNone/>
            </a:pPr>
            <a:r>
              <a:rPr lang="ja-JP" altLang="en-US" sz="3600" dirty="0">
                <a:latin typeface="BIZ UDPゴシック" panose="020B0400000000000000" pitchFamily="50" charset="-128"/>
                <a:ea typeface="BIZ UDPゴシック" panose="020B0400000000000000" pitchFamily="50" charset="-128"/>
              </a:rPr>
              <a:t>令和２年を起点に最低賃金の上昇を見ると表</a:t>
            </a:r>
            <a:r>
              <a:rPr lang="en-US" altLang="ja-JP" sz="3600" dirty="0">
                <a:latin typeface="BIZ UDPゴシック" panose="020B0400000000000000" pitchFamily="50" charset="-128"/>
                <a:ea typeface="BIZ UDPゴシック" panose="020B0400000000000000" pitchFamily="50" charset="-128"/>
              </a:rPr>
              <a:t>1-9</a:t>
            </a:r>
            <a:r>
              <a:rPr lang="ja-JP" altLang="en-US" sz="3600" dirty="0">
                <a:latin typeface="BIZ UDPゴシック" panose="020B0400000000000000" pitchFamily="50" charset="-128"/>
                <a:ea typeface="BIZ UDPゴシック" panose="020B0400000000000000" pitchFamily="50" charset="-128"/>
              </a:rPr>
              <a:t>のとおりとなりました。</a:t>
            </a:r>
          </a:p>
        </p:txBody>
      </p:sp>
      <p:graphicFrame>
        <p:nvGraphicFramePr>
          <p:cNvPr id="3" name="表 2">
            <a:extLst>
              <a:ext uri="{FF2B5EF4-FFF2-40B4-BE49-F238E27FC236}">
                <a16:creationId xmlns:a16="http://schemas.microsoft.com/office/drawing/2014/main" id="{0AD91C66-824E-9E46-489B-89FEF59CBB2B}"/>
              </a:ext>
            </a:extLst>
          </p:cNvPr>
          <p:cNvGraphicFramePr>
            <a:graphicFrameLocks noGrp="1"/>
          </p:cNvGraphicFramePr>
          <p:nvPr>
            <p:extLst>
              <p:ext uri="{D42A27DB-BD31-4B8C-83A1-F6EECF244321}">
                <p14:modId xmlns:p14="http://schemas.microsoft.com/office/powerpoint/2010/main" val="2502110682"/>
              </p:ext>
            </p:extLst>
          </p:nvPr>
        </p:nvGraphicFramePr>
        <p:xfrm>
          <a:off x="2053452" y="3215455"/>
          <a:ext cx="10148845" cy="2277283"/>
        </p:xfrm>
        <a:graphic>
          <a:graphicData uri="http://schemas.openxmlformats.org/drawingml/2006/table">
            <a:tbl>
              <a:tblPr firstRow="1" firstCol="1" bandRow="1"/>
              <a:tblGrid>
                <a:gridCol w="3461602">
                  <a:extLst>
                    <a:ext uri="{9D8B030D-6E8A-4147-A177-3AD203B41FA5}">
                      <a16:colId xmlns:a16="http://schemas.microsoft.com/office/drawing/2014/main" val="882564099"/>
                    </a:ext>
                  </a:extLst>
                </a:gridCol>
                <a:gridCol w="916670">
                  <a:extLst>
                    <a:ext uri="{9D8B030D-6E8A-4147-A177-3AD203B41FA5}">
                      <a16:colId xmlns:a16="http://schemas.microsoft.com/office/drawing/2014/main" val="2312065624"/>
                    </a:ext>
                  </a:extLst>
                </a:gridCol>
                <a:gridCol w="1050094">
                  <a:extLst>
                    <a:ext uri="{9D8B030D-6E8A-4147-A177-3AD203B41FA5}">
                      <a16:colId xmlns:a16="http://schemas.microsoft.com/office/drawing/2014/main" val="1533660526"/>
                    </a:ext>
                  </a:extLst>
                </a:gridCol>
                <a:gridCol w="1225521">
                  <a:extLst>
                    <a:ext uri="{9D8B030D-6E8A-4147-A177-3AD203B41FA5}">
                      <a16:colId xmlns:a16="http://schemas.microsoft.com/office/drawing/2014/main" val="3463545252"/>
                    </a:ext>
                  </a:extLst>
                </a:gridCol>
                <a:gridCol w="1226756">
                  <a:extLst>
                    <a:ext uri="{9D8B030D-6E8A-4147-A177-3AD203B41FA5}">
                      <a16:colId xmlns:a16="http://schemas.microsoft.com/office/drawing/2014/main" val="2507539443"/>
                    </a:ext>
                  </a:extLst>
                </a:gridCol>
                <a:gridCol w="1225521">
                  <a:extLst>
                    <a:ext uri="{9D8B030D-6E8A-4147-A177-3AD203B41FA5}">
                      <a16:colId xmlns:a16="http://schemas.microsoft.com/office/drawing/2014/main" val="2805785308"/>
                    </a:ext>
                  </a:extLst>
                </a:gridCol>
                <a:gridCol w="1042681">
                  <a:extLst>
                    <a:ext uri="{9D8B030D-6E8A-4147-A177-3AD203B41FA5}">
                      <a16:colId xmlns:a16="http://schemas.microsoft.com/office/drawing/2014/main" val="2705544590"/>
                    </a:ext>
                  </a:extLst>
                </a:gridCol>
              </a:tblGrid>
              <a:tr h="516286">
                <a:tc>
                  <a:txBody>
                    <a:bodyPr/>
                    <a:lstStyle/>
                    <a:p>
                      <a:pPr algn="ctr">
                        <a:tabLst>
                          <a:tab pos="1951355" algn="l"/>
                        </a:tabLst>
                      </a:pP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2020</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2021</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2022</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2023</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2024</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ctr"/>
                      <a:r>
                        <a:rPr lang="en-US" sz="1800" b="1" kern="100"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2025</a:t>
                      </a:r>
                      <a:endParaRPr lang="ja-JP" sz="1800" b="1" kern="100"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2677722714"/>
                  </a:ext>
                </a:extLst>
              </a:tr>
              <a:tr h="586999">
                <a:tc>
                  <a:txBody>
                    <a:bodyPr/>
                    <a:lstStyle/>
                    <a:p>
                      <a:pPr algn="just">
                        <a:tabLst>
                          <a:tab pos="1951355" algn="l"/>
                        </a:tabLst>
                      </a:pP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消費者物価指数</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100.0</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99.8</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102.3</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105.6</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108.5</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r">
                        <a:tabLst>
                          <a:tab pos="1951355" algn="l"/>
                        </a:tabLst>
                      </a:pPr>
                      <a:r>
                        <a:rPr lang="en-US" sz="1800" b="1" kern="100"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111.9</a:t>
                      </a:r>
                      <a:endParaRPr lang="ja-JP" sz="1800" b="1" kern="100"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3601186196"/>
                  </a:ext>
                </a:extLst>
              </a:tr>
              <a:tr h="586999">
                <a:tc>
                  <a:txBody>
                    <a:bodyPr/>
                    <a:lstStyle/>
                    <a:p>
                      <a:pPr algn="just">
                        <a:tabLst>
                          <a:tab pos="1951355" algn="l"/>
                        </a:tabLst>
                      </a:pP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企業物価指数</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100.0</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104.6</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114.9</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119.9</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122.6</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r"/>
                      <a:r>
                        <a:rPr lang="en-US" sz="1800" b="1" kern="100"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126.6</a:t>
                      </a:r>
                      <a:endParaRPr lang="ja-JP" sz="1800" b="1" kern="100"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4057326544"/>
                  </a:ext>
                </a:extLst>
              </a:tr>
              <a:tr h="586999">
                <a:tc>
                  <a:txBody>
                    <a:bodyPr/>
                    <a:lstStyle/>
                    <a:p>
                      <a:pPr algn="just">
                        <a:tabLst>
                          <a:tab pos="1951355" algn="l"/>
                        </a:tabLst>
                      </a:pP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企業向けサービス価格指数</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100.0</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100.8</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102.3</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104.5</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107.5</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r"/>
                      <a:r>
                        <a:rPr lang="en-US" sz="1800" b="1" kern="100"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111.0</a:t>
                      </a:r>
                      <a:endParaRPr lang="ja-JP" sz="1800" b="1" kern="100"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3541698327"/>
                  </a:ext>
                </a:extLst>
              </a:tr>
            </a:tbl>
          </a:graphicData>
        </a:graphic>
      </p:graphicFrame>
      <p:sp>
        <p:nvSpPr>
          <p:cNvPr id="4" name="テキスト ボックス 3">
            <a:extLst>
              <a:ext uri="{FF2B5EF4-FFF2-40B4-BE49-F238E27FC236}">
                <a16:creationId xmlns:a16="http://schemas.microsoft.com/office/drawing/2014/main" id="{AE7AFA95-5A90-9CB1-7451-222C58577B6E}"/>
              </a:ext>
            </a:extLst>
          </p:cNvPr>
          <p:cNvSpPr txBox="1"/>
          <p:nvPr/>
        </p:nvSpPr>
        <p:spPr>
          <a:xfrm>
            <a:off x="2053452" y="2850796"/>
            <a:ext cx="2826415" cy="369332"/>
          </a:xfrm>
          <a:prstGeom prst="rect">
            <a:avLst/>
          </a:prstGeom>
          <a:noFill/>
        </p:spPr>
        <p:txBody>
          <a:bodyPr wrap="none" rtlCol="0">
            <a:spAutoFit/>
          </a:bodyPr>
          <a:lstStyle/>
          <a:p>
            <a:r>
              <a:rPr lang="ja-JP" altLang="ja-JP" sz="18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表</a:t>
            </a:r>
            <a:r>
              <a:rPr lang="en-US" altLang="ja-JP" sz="18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1-8</a:t>
            </a:r>
            <a:r>
              <a:rPr lang="ja-JP" altLang="ja-JP" sz="18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　物価指数の推移　</a:t>
            </a:r>
            <a:endParaRPr kumimoji="1" lang="ja-JP" altLang="en-US" dirty="0"/>
          </a:p>
        </p:txBody>
      </p:sp>
      <p:sp>
        <p:nvSpPr>
          <p:cNvPr id="8" name="テキスト ボックス 7">
            <a:extLst>
              <a:ext uri="{FF2B5EF4-FFF2-40B4-BE49-F238E27FC236}">
                <a16:creationId xmlns:a16="http://schemas.microsoft.com/office/drawing/2014/main" id="{3C9DEBEC-9110-2313-E3F6-FC5B2B115D2A}"/>
              </a:ext>
            </a:extLst>
          </p:cNvPr>
          <p:cNvSpPr txBox="1"/>
          <p:nvPr/>
        </p:nvSpPr>
        <p:spPr>
          <a:xfrm>
            <a:off x="2285179" y="5580951"/>
            <a:ext cx="9071714" cy="369332"/>
          </a:xfrm>
          <a:prstGeom prst="rect">
            <a:avLst/>
          </a:prstGeom>
          <a:noFill/>
        </p:spPr>
        <p:txBody>
          <a:bodyPr wrap="none" rtlCol="0">
            <a:spAutoFit/>
          </a:bodyPr>
          <a:lstStyle/>
          <a:p>
            <a:r>
              <a:rPr lang="ja-JP" altLang="ja-JP" sz="1800"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注：各指数は</a:t>
            </a:r>
            <a:r>
              <a:rPr lang="en-US" altLang="ja-JP" sz="1800"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2020</a:t>
            </a:r>
            <a:r>
              <a:rPr lang="ja-JP" altLang="ja-JP" sz="1800"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年を</a:t>
            </a:r>
            <a:r>
              <a:rPr lang="en-US" altLang="ja-JP" sz="1800"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100.0</a:t>
            </a:r>
            <a:r>
              <a:rPr lang="ja-JP" altLang="ja-JP" sz="1800"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とした場合の年平均指数。</a:t>
            </a:r>
            <a:r>
              <a:rPr lang="en-US" altLang="ja-JP" sz="1800"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2025</a:t>
            </a:r>
            <a:r>
              <a:rPr lang="ja-JP" altLang="ja-JP" sz="1800"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年は</a:t>
            </a:r>
            <a:r>
              <a:rPr lang="en-US" altLang="ja-JP" sz="1800"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7</a:t>
            </a:r>
            <a:r>
              <a:rPr lang="ja-JP" altLang="ja-JP" sz="1800"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月までの平均指数。</a:t>
            </a:r>
            <a:endParaRPr lang="ja-JP" altLang="ja-JP" sz="18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graphicFrame>
        <p:nvGraphicFramePr>
          <p:cNvPr id="9" name="表 8">
            <a:extLst>
              <a:ext uri="{FF2B5EF4-FFF2-40B4-BE49-F238E27FC236}">
                <a16:creationId xmlns:a16="http://schemas.microsoft.com/office/drawing/2014/main" id="{C5458E03-536B-EEAA-D768-E92908FE3506}"/>
              </a:ext>
            </a:extLst>
          </p:cNvPr>
          <p:cNvGraphicFramePr>
            <a:graphicFrameLocks noGrp="1"/>
          </p:cNvGraphicFramePr>
          <p:nvPr>
            <p:extLst>
              <p:ext uri="{D42A27DB-BD31-4B8C-83A1-F6EECF244321}">
                <p14:modId xmlns:p14="http://schemas.microsoft.com/office/powerpoint/2010/main" val="2630397542"/>
              </p:ext>
            </p:extLst>
          </p:nvPr>
        </p:nvGraphicFramePr>
        <p:xfrm>
          <a:off x="2053451" y="7898033"/>
          <a:ext cx="10148845" cy="1746596"/>
        </p:xfrm>
        <a:graphic>
          <a:graphicData uri="http://schemas.openxmlformats.org/drawingml/2006/table">
            <a:tbl>
              <a:tblPr firstRow="1" firstCol="1" bandRow="1"/>
              <a:tblGrid>
                <a:gridCol w="3956143">
                  <a:extLst>
                    <a:ext uri="{9D8B030D-6E8A-4147-A177-3AD203B41FA5}">
                      <a16:colId xmlns:a16="http://schemas.microsoft.com/office/drawing/2014/main" val="1564053600"/>
                    </a:ext>
                  </a:extLst>
                </a:gridCol>
                <a:gridCol w="1032724">
                  <a:extLst>
                    <a:ext uri="{9D8B030D-6E8A-4147-A177-3AD203B41FA5}">
                      <a16:colId xmlns:a16="http://schemas.microsoft.com/office/drawing/2014/main" val="1582414080"/>
                    </a:ext>
                  </a:extLst>
                </a:gridCol>
                <a:gridCol w="1031510">
                  <a:extLst>
                    <a:ext uri="{9D8B030D-6E8A-4147-A177-3AD203B41FA5}">
                      <a16:colId xmlns:a16="http://schemas.microsoft.com/office/drawing/2014/main" val="3939759647"/>
                    </a:ext>
                  </a:extLst>
                </a:gridCol>
                <a:gridCol w="1032724">
                  <a:extLst>
                    <a:ext uri="{9D8B030D-6E8A-4147-A177-3AD203B41FA5}">
                      <a16:colId xmlns:a16="http://schemas.microsoft.com/office/drawing/2014/main" val="1083428175"/>
                    </a:ext>
                  </a:extLst>
                </a:gridCol>
                <a:gridCol w="1031510">
                  <a:extLst>
                    <a:ext uri="{9D8B030D-6E8A-4147-A177-3AD203B41FA5}">
                      <a16:colId xmlns:a16="http://schemas.microsoft.com/office/drawing/2014/main" val="2719451001"/>
                    </a:ext>
                  </a:extLst>
                </a:gridCol>
                <a:gridCol w="1032724">
                  <a:extLst>
                    <a:ext uri="{9D8B030D-6E8A-4147-A177-3AD203B41FA5}">
                      <a16:colId xmlns:a16="http://schemas.microsoft.com/office/drawing/2014/main" val="3577576729"/>
                    </a:ext>
                  </a:extLst>
                </a:gridCol>
                <a:gridCol w="1031510">
                  <a:extLst>
                    <a:ext uri="{9D8B030D-6E8A-4147-A177-3AD203B41FA5}">
                      <a16:colId xmlns:a16="http://schemas.microsoft.com/office/drawing/2014/main" val="2460534037"/>
                    </a:ext>
                  </a:extLst>
                </a:gridCol>
              </a:tblGrid>
              <a:tr h="574770">
                <a:tc>
                  <a:txBody>
                    <a:bodyPr/>
                    <a:lstStyle/>
                    <a:p>
                      <a:pPr algn="ct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2020</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2021</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2022</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2023</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2024</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ctr"/>
                      <a:r>
                        <a:rPr lang="en-US" sz="1800" b="1" kern="100"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2025</a:t>
                      </a:r>
                      <a:endParaRPr lang="ja-JP" sz="1800" b="1" kern="100"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2327837012"/>
                  </a:ext>
                </a:extLst>
              </a:tr>
              <a:tr h="597056">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全国最低賃金加重平均の上昇率</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100.0</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103.1</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106.5</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111.3</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117.0</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r"/>
                      <a:r>
                        <a:rPr lang="en-US" sz="1800" b="1" kern="100"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124.3</a:t>
                      </a:r>
                      <a:endParaRPr lang="ja-JP" sz="1800" b="1" kern="100"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2301614769"/>
                  </a:ext>
                </a:extLst>
              </a:tr>
              <a:tr h="574770">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全国最低賃金加重平均</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902</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930</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961</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1004</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1055</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r"/>
                      <a:r>
                        <a:rPr lang="en-US" sz="1800" b="1" kern="100"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1121</a:t>
                      </a:r>
                      <a:endParaRPr lang="ja-JP" sz="1800" b="1" kern="100"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1128500293"/>
                  </a:ext>
                </a:extLst>
              </a:tr>
            </a:tbl>
          </a:graphicData>
        </a:graphic>
      </p:graphicFrame>
      <p:sp>
        <p:nvSpPr>
          <p:cNvPr id="11" name="テキスト ボックス 10">
            <a:extLst>
              <a:ext uri="{FF2B5EF4-FFF2-40B4-BE49-F238E27FC236}">
                <a16:creationId xmlns:a16="http://schemas.microsoft.com/office/drawing/2014/main" id="{A9DA5681-DB66-71E5-83EE-AD886DA07277}"/>
              </a:ext>
            </a:extLst>
          </p:cNvPr>
          <p:cNvSpPr txBox="1"/>
          <p:nvPr/>
        </p:nvSpPr>
        <p:spPr>
          <a:xfrm>
            <a:off x="2053451" y="7484802"/>
            <a:ext cx="3057247" cy="369332"/>
          </a:xfrm>
          <a:prstGeom prst="rect">
            <a:avLst/>
          </a:prstGeom>
          <a:noFill/>
        </p:spPr>
        <p:txBody>
          <a:bodyPr wrap="none" rtlCol="0">
            <a:spAutoFit/>
          </a:bodyPr>
          <a:lstStyle/>
          <a:p>
            <a:r>
              <a:rPr lang="ja-JP" altLang="ja-JP" sz="18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表</a:t>
            </a:r>
            <a:r>
              <a:rPr lang="en-US" altLang="ja-JP" sz="18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1-9</a:t>
            </a:r>
            <a:r>
              <a:rPr lang="ja-JP" altLang="ja-JP" sz="18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　最低賃金の上昇率　</a:t>
            </a:r>
            <a:endParaRPr kumimoji="1" lang="ja-JP" altLang="en-US" dirty="0"/>
          </a:p>
        </p:txBody>
      </p:sp>
      <p:sp>
        <p:nvSpPr>
          <p:cNvPr id="12" name="テキスト ボックス 11">
            <a:extLst>
              <a:ext uri="{FF2B5EF4-FFF2-40B4-BE49-F238E27FC236}">
                <a16:creationId xmlns:a16="http://schemas.microsoft.com/office/drawing/2014/main" id="{8BA62536-5F95-E298-DC23-993A65F32F84}"/>
              </a:ext>
            </a:extLst>
          </p:cNvPr>
          <p:cNvSpPr txBox="1"/>
          <p:nvPr/>
        </p:nvSpPr>
        <p:spPr>
          <a:xfrm>
            <a:off x="10860604" y="2819141"/>
            <a:ext cx="1454244" cy="369332"/>
          </a:xfrm>
          <a:prstGeom prst="rect">
            <a:avLst/>
          </a:prstGeom>
          <a:noFill/>
        </p:spPr>
        <p:txBody>
          <a:bodyPr wrap="none" rtlCol="0">
            <a:spAutoFit/>
          </a:bodyPr>
          <a:lstStyle/>
          <a:p>
            <a:r>
              <a:rPr lang="ja-JP" altLang="ja-JP" sz="1800"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　</a:t>
            </a:r>
            <a:r>
              <a:rPr lang="en-US" altLang="ja-JP" sz="1800"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a:t>
            </a:r>
            <a:r>
              <a:rPr lang="ja-JP" altLang="ja-JP" sz="1800"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単位：</a:t>
            </a:r>
            <a:r>
              <a:rPr lang="en-US" altLang="ja-JP" sz="1800"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a:t>
            </a:r>
            <a:endParaRPr lang="ja-JP" altLang="ja-JP" sz="18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16" name="テキスト ボックス 15">
            <a:extLst>
              <a:ext uri="{FF2B5EF4-FFF2-40B4-BE49-F238E27FC236}">
                <a16:creationId xmlns:a16="http://schemas.microsoft.com/office/drawing/2014/main" id="{D38DF753-CFF0-31B8-B6FC-6E70DFAA6459}"/>
              </a:ext>
            </a:extLst>
          </p:cNvPr>
          <p:cNvSpPr txBox="1"/>
          <p:nvPr/>
        </p:nvSpPr>
        <p:spPr>
          <a:xfrm>
            <a:off x="10398939" y="7440903"/>
            <a:ext cx="1915909" cy="369332"/>
          </a:xfrm>
          <a:prstGeom prst="rect">
            <a:avLst/>
          </a:prstGeom>
          <a:noFill/>
        </p:spPr>
        <p:txBody>
          <a:bodyPr wrap="none" rtlCol="0">
            <a:spAutoFit/>
          </a:bodyPr>
          <a:lstStyle/>
          <a:p>
            <a:r>
              <a:rPr lang="ja-JP" altLang="ja-JP" sz="1800"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　</a:t>
            </a:r>
            <a:r>
              <a:rPr lang="en-US" altLang="ja-JP" sz="1800"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a:t>
            </a:r>
            <a:r>
              <a:rPr lang="ja-JP" altLang="ja-JP" sz="1800"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単位：</a:t>
            </a:r>
            <a:r>
              <a:rPr lang="en-US" altLang="ja-JP" sz="1800"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a:t>
            </a:r>
            <a:r>
              <a:rPr lang="ja-JP" altLang="en-US" sz="1800"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、円</a:t>
            </a:r>
            <a:r>
              <a:rPr lang="en-US" altLang="ja-JP" sz="1800"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a:t>
            </a:r>
            <a:endParaRPr lang="ja-JP" altLang="ja-JP" sz="18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13" name="テキスト ボックス 12">
            <a:extLst>
              <a:ext uri="{FF2B5EF4-FFF2-40B4-BE49-F238E27FC236}">
                <a16:creationId xmlns:a16="http://schemas.microsoft.com/office/drawing/2014/main" id="{46EBDA82-858D-ACD5-5852-3AAE31474E5E}"/>
              </a:ext>
            </a:extLst>
          </p:cNvPr>
          <p:cNvSpPr txBox="1"/>
          <p:nvPr/>
        </p:nvSpPr>
        <p:spPr>
          <a:xfrm>
            <a:off x="2053451" y="9688528"/>
            <a:ext cx="9751387" cy="646331"/>
          </a:xfrm>
          <a:prstGeom prst="rect">
            <a:avLst/>
          </a:prstGeom>
          <a:noFill/>
        </p:spPr>
        <p:txBody>
          <a:bodyPr wrap="none" rtlCol="0">
            <a:spAutoFit/>
          </a:bodyPr>
          <a:lstStyle/>
          <a:p>
            <a:pPr indent="228600" algn="just"/>
            <a:r>
              <a:rPr lang="ja-JP" altLang="ja-JP" sz="1800"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注：全国最低賃金加重平均の上昇率は</a:t>
            </a:r>
            <a:r>
              <a:rPr lang="en-US" altLang="ja-JP" sz="1800"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2020</a:t>
            </a:r>
            <a:r>
              <a:rPr lang="ja-JP" altLang="ja-JP" sz="1800"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年を</a:t>
            </a:r>
            <a:r>
              <a:rPr lang="en-US" altLang="ja-JP" sz="1800"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100.0</a:t>
            </a:r>
            <a:r>
              <a:rPr lang="ja-JP" altLang="ja-JP" sz="1800"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とした場合の指数。</a:t>
            </a:r>
            <a:endParaRPr lang="ja-JP" altLang="ja-JP" sz="1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indent="228600" algn="just"/>
            <a:r>
              <a:rPr lang="ja-JP" altLang="ja-JP" sz="1800"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注：</a:t>
            </a:r>
            <a:r>
              <a:rPr lang="ja-JP" altLang="ja-JP" sz="1800" kern="0" dirty="0">
                <a:solidFill>
                  <a:srgbClr val="000000"/>
                </a:solidFill>
                <a:effectLst/>
                <a:latin typeface="Century" panose="02040604050505020304" pitchFamily="18" charset="0"/>
                <a:ea typeface="ＭＳ 明朝" panose="02020609040205080304" pitchFamily="17" charset="-128"/>
                <a:cs typeface="ＭＳ Ｐゴシック" panose="020B0600070205080204" pitchFamily="50" charset="-128"/>
              </a:rPr>
              <a:t>全国最低賃金加重平均（円）は該当年の</a:t>
            </a:r>
            <a:r>
              <a:rPr lang="en-US" altLang="ja-JP" sz="1800" kern="0" dirty="0">
                <a:solidFill>
                  <a:srgbClr val="000000"/>
                </a:solidFill>
                <a:effectLst/>
                <a:latin typeface="Century" panose="02040604050505020304" pitchFamily="18" charset="0"/>
                <a:ea typeface="ＭＳ 明朝" panose="02020609040205080304" pitchFamily="17" charset="-128"/>
                <a:cs typeface="ＭＳ Ｐゴシック" panose="020B0600070205080204" pitchFamily="50" charset="-128"/>
              </a:rPr>
              <a:t>10</a:t>
            </a:r>
            <a:r>
              <a:rPr lang="ja-JP" altLang="ja-JP" sz="1800" kern="0" dirty="0">
                <a:solidFill>
                  <a:srgbClr val="000000"/>
                </a:solidFill>
                <a:effectLst/>
                <a:latin typeface="Century" panose="02040604050505020304" pitchFamily="18" charset="0"/>
                <a:ea typeface="ＭＳ 明朝" panose="02020609040205080304" pitchFamily="17" charset="-128"/>
                <a:cs typeface="ＭＳ Ｐゴシック" panose="020B0600070205080204" pitchFamily="50" charset="-128"/>
              </a:rPr>
              <a:t>月時点の数値。</a:t>
            </a:r>
            <a:r>
              <a:rPr lang="en-US" altLang="ja-JP" sz="1800" kern="0" dirty="0">
                <a:solidFill>
                  <a:srgbClr val="000000"/>
                </a:solidFill>
                <a:effectLst/>
                <a:latin typeface="Century" panose="02040604050505020304" pitchFamily="18" charset="0"/>
                <a:ea typeface="ＭＳ 明朝" panose="02020609040205080304" pitchFamily="17" charset="-128"/>
                <a:cs typeface="ＭＳ Ｐゴシック" panose="020B0600070205080204" pitchFamily="50" charset="-128"/>
              </a:rPr>
              <a:t>2025</a:t>
            </a:r>
            <a:r>
              <a:rPr lang="ja-JP" altLang="ja-JP" sz="1800" kern="0" dirty="0">
                <a:solidFill>
                  <a:srgbClr val="000000"/>
                </a:solidFill>
                <a:effectLst/>
                <a:latin typeface="Century" panose="02040604050505020304" pitchFamily="18" charset="0"/>
                <a:ea typeface="ＭＳ 明朝" panose="02020609040205080304" pitchFamily="17" charset="-128"/>
                <a:cs typeface="ＭＳ Ｐゴシック" panose="020B0600070205080204" pitchFamily="50" charset="-128"/>
              </a:rPr>
              <a:t>年は</a:t>
            </a:r>
            <a:r>
              <a:rPr lang="en-US" altLang="ja-JP" sz="1800" kern="0" dirty="0">
                <a:solidFill>
                  <a:srgbClr val="000000"/>
                </a:solidFill>
                <a:effectLst/>
                <a:latin typeface="Century" panose="02040604050505020304" pitchFamily="18" charset="0"/>
                <a:ea typeface="ＭＳ 明朝" panose="02020609040205080304" pitchFamily="17" charset="-128"/>
                <a:cs typeface="ＭＳ Ｐゴシック" panose="020B0600070205080204" pitchFamily="50" charset="-128"/>
              </a:rPr>
              <a:t>9</a:t>
            </a:r>
            <a:r>
              <a:rPr lang="ja-JP" altLang="ja-JP" sz="1800" kern="0" dirty="0">
                <a:solidFill>
                  <a:srgbClr val="000000"/>
                </a:solidFill>
                <a:effectLst/>
                <a:latin typeface="Century" panose="02040604050505020304" pitchFamily="18" charset="0"/>
                <a:ea typeface="ＭＳ 明朝" panose="02020609040205080304" pitchFamily="17" charset="-128"/>
                <a:cs typeface="ＭＳ Ｐゴシック" panose="020B0600070205080204" pitchFamily="50" charset="-128"/>
              </a:rPr>
              <a:t>月</a:t>
            </a:r>
            <a:r>
              <a:rPr lang="en-US" altLang="ja-JP" sz="1800" kern="0" dirty="0">
                <a:solidFill>
                  <a:srgbClr val="000000"/>
                </a:solidFill>
                <a:effectLst/>
                <a:latin typeface="Century" panose="02040604050505020304" pitchFamily="18" charset="0"/>
                <a:ea typeface="ＭＳ 明朝" panose="02020609040205080304" pitchFamily="17" charset="-128"/>
                <a:cs typeface="ＭＳ Ｐゴシック" panose="020B0600070205080204" pitchFamily="50" charset="-128"/>
              </a:rPr>
              <a:t>5</a:t>
            </a:r>
            <a:r>
              <a:rPr lang="ja-JP" altLang="ja-JP" sz="1800" kern="0" dirty="0">
                <a:solidFill>
                  <a:srgbClr val="000000"/>
                </a:solidFill>
                <a:effectLst/>
                <a:latin typeface="Century" panose="02040604050505020304" pitchFamily="18" charset="0"/>
                <a:ea typeface="ＭＳ 明朝" panose="02020609040205080304" pitchFamily="17" charset="-128"/>
                <a:cs typeface="ＭＳ Ｐゴシック" panose="020B0600070205080204" pitchFamily="50" charset="-128"/>
              </a:rPr>
              <a:t>日の速報値。</a:t>
            </a:r>
            <a:endParaRPr lang="ja-JP" altLang="ja-JP" sz="18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Tree>
    <p:extLst>
      <p:ext uri="{BB962C8B-B14F-4D97-AF65-F5344CB8AC3E}">
        <p14:creationId xmlns:p14="http://schemas.microsoft.com/office/powerpoint/2010/main" val="2072817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3A92D924-C3F0-47CB-88E1-F61D1C38DF59}"/>
              </a:ext>
            </a:extLst>
          </p:cNvPr>
          <p:cNvSpPr/>
          <p:nvPr/>
        </p:nvSpPr>
        <p:spPr>
          <a:xfrm>
            <a:off x="11836400" y="304800"/>
            <a:ext cx="2247900" cy="1066800"/>
          </a:xfrm>
          <a:prstGeom prst="rect">
            <a:avLst/>
          </a:prstGeom>
          <a:solidFill>
            <a:srgbClr val="86C49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 name="図 1">
            <a:extLst>
              <a:ext uri="{FF2B5EF4-FFF2-40B4-BE49-F238E27FC236}">
                <a16:creationId xmlns:a16="http://schemas.microsoft.com/office/drawing/2014/main" id="{6AD34E88-6FCE-BD22-E51B-7287559A9717}"/>
              </a:ext>
            </a:extLst>
          </p:cNvPr>
          <p:cNvPicPr>
            <a:picLocks noChangeAspect="1"/>
          </p:cNvPicPr>
          <p:nvPr/>
        </p:nvPicPr>
        <p:blipFill>
          <a:blip r:embed="rId4"/>
          <a:stretch>
            <a:fillRect/>
          </a:stretch>
        </p:blipFill>
        <p:spPr>
          <a:xfrm>
            <a:off x="11836400" y="304800"/>
            <a:ext cx="2048722" cy="871977"/>
          </a:xfrm>
          <a:prstGeom prst="rect">
            <a:avLst/>
          </a:prstGeom>
        </p:spPr>
      </p:pic>
      <p:sp>
        <p:nvSpPr>
          <p:cNvPr id="3" name="タイトル 1">
            <a:extLst>
              <a:ext uri="{FF2B5EF4-FFF2-40B4-BE49-F238E27FC236}">
                <a16:creationId xmlns:a16="http://schemas.microsoft.com/office/drawing/2014/main" id="{05EE4485-4BB6-7F8E-F150-A94E32A4FFEE}"/>
              </a:ext>
            </a:extLst>
          </p:cNvPr>
          <p:cNvSpPr>
            <a:spLocks noGrp="1"/>
          </p:cNvSpPr>
          <p:nvPr/>
        </p:nvSpPr>
        <p:spPr bwMode="auto">
          <a:xfrm>
            <a:off x="171450" y="304800"/>
            <a:ext cx="14084300" cy="95384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a:spcBef>
                <a:spcPct val="0"/>
              </a:spcBef>
              <a:buFontTx/>
              <a:buNone/>
            </a:pPr>
            <a:r>
              <a:rPr lang="ja-JP" altLang="en-US" sz="3600" dirty="0">
                <a:latin typeface="BIZ UDPゴシック" panose="020B0400000000000000" pitchFamily="50" charset="-128"/>
                <a:ea typeface="BIZ UDPゴシック" panose="020B0400000000000000" pitchFamily="50" charset="-128"/>
              </a:rPr>
              <a:t>第２部　令和７年度提言発表</a:t>
            </a:r>
            <a:br>
              <a:rPr lang="en-US" altLang="ja-JP" sz="3600" dirty="0">
                <a:latin typeface="BIZ UDPゴシック" panose="020B0400000000000000" pitchFamily="50" charset="-128"/>
                <a:ea typeface="BIZ UDPゴシック" panose="020B0400000000000000" pitchFamily="50" charset="-128"/>
              </a:rPr>
            </a:br>
            <a:endParaRPr lang="en-US" altLang="ja-JP" sz="3600" dirty="0">
              <a:latin typeface="BIZ UDPゴシック" panose="020B0400000000000000" pitchFamily="50" charset="-128"/>
              <a:ea typeface="BIZ UDPゴシック" panose="020B0400000000000000" pitchFamily="50" charset="-128"/>
            </a:endParaRPr>
          </a:p>
          <a:p>
            <a:pPr algn="ctr">
              <a:spcBef>
                <a:spcPct val="0"/>
              </a:spcBef>
              <a:buFontTx/>
              <a:buNone/>
            </a:pPr>
            <a:r>
              <a:rPr lang="ja-JP" altLang="en-US" sz="4800" b="1" dirty="0">
                <a:latin typeface="BIZ UDPゴシック" panose="020B0400000000000000" pitchFamily="50" charset="-128"/>
                <a:ea typeface="BIZ UDPゴシック" panose="020B0400000000000000" pitchFamily="50" charset="-128"/>
              </a:rPr>
              <a:t>指定管理者制度</a:t>
            </a:r>
            <a:endParaRPr lang="en-US" altLang="ja-JP" sz="4800" b="1" dirty="0">
              <a:latin typeface="BIZ UDPゴシック" panose="020B0400000000000000" pitchFamily="50" charset="-128"/>
              <a:ea typeface="BIZ UDPゴシック" panose="020B0400000000000000" pitchFamily="50" charset="-128"/>
            </a:endParaRPr>
          </a:p>
          <a:p>
            <a:pPr algn="ctr">
              <a:spcBef>
                <a:spcPct val="0"/>
              </a:spcBef>
              <a:buFontTx/>
              <a:buNone/>
            </a:pPr>
            <a:r>
              <a:rPr lang="ja-JP" altLang="en-US" sz="4800" b="1" dirty="0">
                <a:latin typeface="BIZ UDPゴシック" panose="020B0400000000000000" pitchFamily="50" charset="-128"/>
                <a:ea typeface="BIZ UDPゴシック" panose="020B0400000000000000" pitchFamily="50" charset="-128"/>
              </a:rPr>
              <a:t>多様化する行政サービスに順応した制度運用</a:t>
            </a:r>
          </a:p>
          <a:p>
            <a:pPr algn="ctr">
              <a:spcBef>
                <a:spcPct val="0"/>
              </a:spcBef>
              <a:buFontTx/>
              <a:buNone/>
            </a:pPr>
            <a:endParaRPr lang="ja-JP" altLang="en-US" sz="4800" b="1" dirty="0">
              <a:latin typeface="BIZ UDPゴシック" panose="020B0400000000000000" pitchFamily="50" charset="-128"/>
              <a:ea typeface="BIZ UDPゴシック" panose="020B0400000000000000" pitchFamily="50" charset="-128"/>
            </a:endParaRPr>
          </a:p>
          <a:p>
            <a:pPr algn="ctr">
              <a:spcBef>
                <a:spcPct val="0"/>
              </a:spcBef>
              <a:buFontTx/>
              <a:buNone/>
            </a:pPr>
            <a:endParaRPr lang="ja-JP" altLang="en-US" sz="3600" dirty="0">
              <a:latin typeface="BIZ UDPゴシック" panose="020B0400000000000000" pitchFamily="50" charset="-128"/>
              <a:ea typeface="BIZ UDPゴシック" panose="020B0400000000000000" pitchFamily="50" charset="-128"/>
            </a:endParaRPr>
          </a:p>
          <a:p>
            <a:pPr algn="ctr">
              <a:spcBef>
                <a:spcPct val="0"/>
              </a:spcBef>
              <a:buFontTx/>
              <a:buNone/>
            </a:pPr>
            <a:r>
              <a:rPr lang="ja-JP" altLang="en-US" sz="3600" dirty="0">
                <a:latin typeface="BIZ UDPゴシック" panose="020B0400000000000000" pitchFamily="50" charset="-128"/>
                <a:ea typeface="BIZ UDPゴシック" panose="020B0400000000000000" pitchFamily="50" charset="-128"/>
              </a:rPr>
              <a:t>総務省「公の施設の指定管理者制度の導入状況等に関する調査結果」</a:t>
            </a:r>
            <a:endParaRPr lang="en-US" altLang="ja-JP" sz="3600" dirty="0">
              <a:latin typeface="BIZ UDPゴシック" panose="020B0400000000000000" pitchFamily="50" charset="-128"/>
              <a:ea typeface="BIZ UDPゴシック" panose="020B0400000000000000" pitchFamily="50" charset="-128"/>
            </a:endParaRPr>
          </a:p>
          <a:p>
            <a:pPr algn="ctr">
              <a:spcBef>
                <a:spcPct val="0"/>
              </a:spcBef>
              <a:buFontTx/>
              <a:buNone/>
            </a:pPr>
            <a:endParaRPr lang="en-US" altLang="ja-JP" sz="3600" dirty="0">
              <a:solidFill>
                <a:schemeClr val="tx2"/>
              </a:solidFill>
              <a:latin typeface="BIZ UDPゴシック" panose="020B0400000000000000" pitchFamily="50" charset="-128"/>
              <a:ea typeface="BIZ UDPゴシック" panose="020B0400000000000000" pitchFamily="50" charset="-128"/>
            </a:endParaRPr>
          </a:p>
          <a:p>
            <a:pPr algn="ctr">
              <a:spcBef>
                <a:spcPct val="0"/>
              </a:spcBef>
              <a:buFontTx/>
              <a:buNone/>
            </a:pPr>
            <a:endParaRPr lang="ja-JP" altLang="en-US" sz="3600" dirty="0">
              <a:solidFill>
                <a:schemeClr val="tx2"/>
              </a:solidFill>
              <a:latin typeface="BIZ UDPゴシック" panose="020B0400000000000000" pitchFamily="50" charset="-128"/>
              <a:ea typeface="BIZ UDPゴシック" panose="020B0400000000000000" pitchFamily="50" charset="-128"/>
            </a:endParaRPr>
          </a:p>
          <a:p>
            <a:pPr algn="ctr">
              <a:spcBef>
                <a:spcPct val="0"/>
              </a:spcBef>
              <a:buFontTx/>
              <a:buNone/>
            </a:pPr>
            <a:r>
              <a:rPr lang="ja-JP" altLang="en-US" sz="2800" dirty="0">
                <a:latin typeface="BIZ UDPゴシック" panose="020B0400000000000000" pitchFamily="50" charset="-128"/>
                <a:ea typeface="BIZ UDPゴシック" panose="020B0400000000000000" pitchFamily="50" charset="-128"/>
              </a:rPr>
              <a:t>指定管理者協会 理事 </a:t>
            </a:r>
            <a:endParaRPr lang="en-US" altLang="ja-JP" sz="2800" dirty="0">
              <a:latin typeface="BIZ UDPゴシック" panose="020B0400000000000000" pitchFamily="50" charset="-128"/>
              <a:ea typeface="BIZ UDPゴシック" panose="020B0400000000000000" pitchFamily="50" charset="-128"/>
            </a:endParaRPr>
          </a:p>
          <a:p>
            <a:pPr algn="ctr">
              <a:spcBef>
                <a:spcPct val="0"/>
              </a:spcBef>
              <a:buFontTx/>
              <a:buNone/>
            </a:pPr>
            <a:r>
              <a:rPr lang="ja-JP" altLang="en-US" sz="2800" dirty="0">
                <a:latin typeface="BIZ UDPゴシック" panose="020B0400000000000000" pitchFamily="50" charset="-128"/>
                <a:ea typeface="BIZ UDPゴシック" panose="020B0400000000000000" pitchFamily="50" charset="-128"/>
              </a:rPr>
              <a:t>情報委員会 委員長　萩原 宣</a:t>
            </a:r>
          </a:p>
        </p:txBody>
      </p:sp>
      <p:sp>
        <p:nvSpPr>
          <p:cNvPr id="6" name="スライド番号プレースホルダー 5">
            <a:extLst>
              <a:ext uri="{FF2B5EF4-FFF2-40B4-BE49-F238E27FC236}">
                <a16:creationId xmlns:a16="http://schemas.microsoft.com/office/drawing/2014/main" id="{FC396EF8-7BF2-D298-6222-F359CE4D2FED}"/>
              </a:ext>
            </a:extLst>
          </p:cNvPr>
          <p:cNvSpPr>
            <a:spLocks noGrp="1"/>
          </p:cNvSpPr>
          <p:nvPr>
            <p:ph type="sldNum" sz="quarter" idx="12"/>
          </p:nvPr>
        </p:nvSpPr>
        <p:spPr/>
        <p:txBody>
          <a:bodyPr/>
          <a:lstStyle/>
          <a:p>
            <a:fld id="{D99A811D-311C-446E-B091-52C5181E50CE}" type="slidenum">
              <a:rPr kumimoji="1" lang="ja-JP" altLang="en-US" smtClean="0"/>
              <a:t>2</a:t>
            </a:fld>
            <a:endParaRPr kumimoji="1" lang="ja-JP" alt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3A92D924-C3F0-47CB-88E1-F61D1C38DF59}"/>
              </a:ext>
            </a:extLst>
          </p:cNvPr>
          <p:cNvSpPr/>
          <p:nvPr/>
        </p:nvSpPr>
        <p:spPr>
          <a:xfrm>
            <a:off x="11836400" y="304800"/>
            <a:ext cx="2247900" cy="1066800"/>
          </a:xfrm>
          <a:prstGeom prst="rect">
            <a:avLst/>
          </a:prstGeom>
          <a:solidFill>
            <a:srgbClr val="86C49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 name="図 1">
            <a:extLst>
              <a:ext uri="{FF2B5EF4-FFF2-40B4-BE49-F238E27FC236}">
                <a16:creationId xmlns:a16="http://schemas.microsoft.com/office/drawing/2014/main" id="{6AD34E88-6FCE-BD22-E51B-7287559A9717}"/>
              </a:ext>
            </a:extLst>
          </p:cNvPr>
          <p:cNvPicPr>
            <a:picLocks noChangeAspect="1"/>
          </p:cNvPicPr>
          <p:nvPr/>
        </p:nvPicPr>
        <p:blipFill>
          <a:blip r:embed="rId4"/>
          <a:stretch>
            <a:fillRect/>
          </a:stretch>
        </p:blipFill>
        <p:spPr>
          <a:xfrm>
            <a:off x="11836400" y="304800"/>
            <a:ext cx="2048722" cy="871977"/>
          </a:xfrm>
          <a:prstGeom prst="rect">
            <a:avLst/>
          </a:prstGeom>
        </p:spPr>
      </p:pic>
      <p:sp>
        <p:nvSpPr>
          <p:cNvPr id="7" name="スライド番号プレースホルダー 6">
            <a:extLst>
              <a:ext uri="{FF2B5EF4-FFF2-40B4-BE49-F238E27FC236}">
                <a16:creationId xmlns:a16="http://schemas.microsoft.com/office/drawing/2014/main" id="{03D7BF2E-1BA5-C252-1D70-A9276EBEE6E7}"/>
              </a:ext>
            </a:extLst>
          </p:cNvPr>
          <p:cNvSpPr>
            <a:spLocks noGrp="1"/>
          </p:cNvSpPr>
          <p:nvPr>
            <p:ph type="sldNum" sz="quarter" idx="12"/>
          </p:nvPr>
        </p:nvSpPr>
        <p:spPr/>
        <p:txBody>
          <a:bodyPr/>
          <a:lstStyle/>
          <a:p>
            <a:fld id="{D99A811D-311C-446E-B091-52C5181E50CE}" type="slidenum">
              <a:rPr kumimoji="1" lang="ja-JP" altLang="en-US" smtClean="0"/>
              <a:t>20</a:t>
            </a:fld>
            <a:endParaRPr kumimoji="1" lang="ja-JP" altLang="en-US" dirty="0"/>
          </a:p>
        </p:txBody>
      </p:sp>
      <p:sp>
        <p:nvSpPr>
          <p:cNvPr id="6" name="テキスト ボックス 5">
            <a:extLst>
              <a:ext uri="{FF2B5EF4-FFF2-40B4-BE49-F238E27FC236}">
                <a16:creationId xmlns:a16="http://schemas.microsoft.com/office/drawing/2014/main" id="{414878C5-D3D4-BD5A-5022-BF7961339B72}"/>
              </a:ext>
            </a:extLst>
          </p:cNvPr>
          <p:cNvSpPr txBox="1">
            <a:spLocks noChangeArrowheads="1"/>
          </p:cNvSpPr>
          <p:nvPr/>
        </p:nvSpPr>
        <p:spPr bwMode="auto">
          <a:xfrm>
            <a:off x="171450" y="204934"/>
            <a:ext cx="13258286" cy="2333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ja-JP" altLang="en-US" sz="3600" dirty="0">
                <a:solidFill>
                  <a:schemeClr val="tx2"/>
                </a:solidFill>
                <a:latin typeface="BIZ UDPゴシック" panose="020B0400000000000000" pitchFamily="50" charset="-128"/>
                <a:ea typeface="BIZ UDPゴシック" panose="020B0400000000000000" pitchFamily="50" charset="-128"/>
              </a:rPr>
              <a:t>４．新たな課題への対応</a:t>
            </a:r>
            <a:r>
              <a:rPr lang="en-US" altLang="ja-JP" sz="3600" dirty="0">
                <a:solidFill>
                  <a:schemeClr val="tx2"/>
                </a:solidFill>
                <a:latin typeface="BIZ UDPゴシック" panose="020B0400000000000000" pitchFamily="50" charset="-128"/>
                <a:ea typeface="BIZ UDPゴシック" panose="020B0400000000000000" pitchFamily="50" charset="-128"/>
              </a:rPr>
              <a:t>(P14</a:t>
            </a:r>
            <a:r>
              <a:rPr lang="ja-JP" altLang="en-US" sz="3600" dirty="0">
                <a:solidFill>
                  <a:schemeClr val="tx2"/>
                </a:solidFill>
                <a:latin typeface="BIZ UDPゴシック" panose="020B0400000000000000" pitchFamily="50" charset="-128"/>
                <a:ea typeface="BIZ UDPゴシック" panose="020B0400000000000000" pitchFamily="50" charset="-128"/>
              </a:rPr>
              <a:t>～</a:t>
            </a:r>
            <a:r>
              <a:rPr lang="en-US" altLang="ja-JP" sz="3600" dirty="0">
                <a:solidFill>
                  <a:schemeClr val="tx2"/>
                </a:solidFill>
                <a:latin typeface="BIZ UDPゴシック" panose="020B0400000000000000" pitchFamily="50" charset="-128"/>
                <a:ea typeface="BIZ UDPゴシック" panose="020B0400000000000000" pitchFamily="50" charset="-128"/>
              </a:rPr>
              <a:t>P15)</a:t>
            </a:r>
          </a:p>
          <a:p>
            <a:pPr>
              <a:spcBef>
                <a:spcPct val="0"/>
              </a:spcBef>
              <a:buFontTx/>
              <a:buNone/>
            </a:pPr>
            <a:endParaRPr lang="en-US" altLang="ja-JP" sz="3600" dirty="0">
              <a:solidFill>
                <a:schemeClr val="tx2"/>
              </a:solidFill>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b="1" dirty="0">
                <a:solidFill>
                  <a:schemeClr val="tx2"/>
                </a:solidFill>
                <a:latin typeface="BIZ UDPゴシック" panose="020B0400000000000000" pitchFamily="50" charset="-128"/>
                <a:ea typeface="BIZ UDPゴシック" panose="020B0400000000000000" pitchFamily="50" charset="-128"/>
              </a:rPr>
              <a:t>　 （１）物価高騰等に対する国の対応　</a:t>
            </a:r>
            <a:endParaRPr lang="en-US" altLang="ja-JP" sz="3600" b="1" dirty="0">
              <a:solidFill>
                <a:schemeClr val="tx2"/>
              </a:solidFill>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dirty="0">
                <a:solidFill>
                  <a:schemeClr val="tx2"/>
                </a:solidFill>
                <a:latin typeface="BIZ UDPゴシック" panose="020B0400000000000000" pitchFamily="50" charset="-128"/>
                <a:ea typeface="BIZ UDPゴシック" panose="020B0400000000000000" pitchFamily="50" charset="-128"/>
              </a:rPr>
              <a:t>　　</a:t>
            </a:r>
          </a:p>
        </p:txBody>
      </p:sp>
      <p:sp>
        <p:nvSpPr>
          <p:cNvPr id="8" name="テキスト ボックス 7">
            <a:extLst>
              <a:ext uri="{FF2B5EF4-FFF2-40B4-BE49-F238E27FC236}">
                <a16:creationId xmlns:a16="http://schemas.microsoft.com/office/drawing/2014/main" id="{3997EEC7-2372-12CA-ABBB-1D6BDF85C686}"/>
              </a:ext>
            </a:extLst>
          </p:cNvPr>
          <p:cNvSpPr txBox="1">
            <a:spLocks noChangeArrowheads="1"/>
          </p:cNvSpPr>
          <p:nvPr/>
        </p:nvSpPr>
        <p:spPr bwMode="auto">
          <a:xfrm>
            <a:off x="344549" y="2538265"/>
            <a:ext cx="13312880" cy="67099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nSpc>
                <a:spcPct val="110000"/>
              </a:lnSpc>
              <a:spcBef>
                <a:spcPct val="0"/>
              </a:spcBef>
              <a:buFontTx/>
              <a:buNone/>
            </a:pPr>
            <a:r>
              <a:rPr lang="ja-JP" altLang="en-US" sz="3600" b="1" dirty="0">
                <a:latin typeface="BIZ UDPゴシック" panose="020B0400000000000000" pitchFamily="50" charset="-128"/>
                <a:ea typeface="BIZ UDPゴシック" panose="020B0400000000000000" pitchFamily="50" charset="-128"/>
              </a:rPr>
              <a:t>国では、この人件費の上昇や物価高騰に対して自治体に令和</a:t>
            </a:r>
            <a:r>
              <a:rPr lang="en-US" altLang="ja-JP" sz="3600" b="1" dirty="0">
                <a:latin typeface="BIZ UDPゴシック" panose="020B0400000000000000" pitchFamily="50" charset="-128"/>
                <a:ea typeface="BIZ UDPゴシック" panose="020B0400000000000000" pitchFamily="50" charset="-128"/>
              </a:rPr>
              <a:t>4</a:t>
            </a:r>
            <a:r>
              <a:rPr lang="ja-JP" altLang="en-US" sz="3600" b="1" dirty="0">
                <a:latin typeface="BIZ UDPゴシック" panose="020B0400000000000000" pitchFamily="50" charset="-128"/>
                <a:ea typeface="BIZ UDPゴシック" panose="020B0400000000000000" pitchFamily="50" charset="-128"/>
              </a:rPr>
              <a:t>年</a:t>
            </a:r>
            <a:r>
              <a:rPr lang="en-US" altLang="ja-JP" sz="3600" b="1" dirty="0">
                <a:latin typeface="BIZ UDPゴシック" panose="020B0400000000000000" pitchFamily="50" charset="-128"/>
                <a:ea typeface="BIZ UDPゴシック" panose="020B0400000000000000" pitchFamily="50" charset="-128"/>
              </a:rPr>
              <a:t>10</a:t>
            </a:r>
            <a:r>
              <a:rPr lang="ja-JP" altLang="en-US" sz="3600" b="1" dirty="0">
                <a:latin typeface="BIZ UDPゴシック" panose="020B0400000000000000" pitchFamily="50" charset="-128"/>
                <a:ea typeface="BIZ UDPゴシック" panose="020B0400000000000000" pitchFamily="50" charset="-128"/>
              </a:rPr>
              <a:t>月</a:t>
            </a:r>
            <a:r>
              <a:rPr lang="en-US" altLang="ja-JP" sz="3600" b="1" dirty="0">
                <a:latin typeface="BIZ UDPゴシック" panose="020B0400000000000000" pitchFamily="50" charset="-128"/>
                <a:ea typeface="BIZ UDPゴシック" panose="020B0400000000000000" pitchFamily="50" charset="-128"/>
              </a:rPr>
              <a:t>11</a:t>
            </a:r>
            <a:r>
              <a:rPr lang="ja-JP" altLang="en-US" sz="3600" b="1" dirty="0">
                <a:latin typeface="BIZ UDPゴシック" panose="020B0400000000000000" pitchFamily="50" charset="-128"/>
                <a:ea typeface="BIZ UDPゴシック" panose="020B0400000000000000" pitchFamily="50" charset="-128"/>
              </a:rPr>
              <a:t>日付で「原材料価格、エネルギーコスト等の上昇に係る指定管理者制度の運用の留意点について」としてリスク対応や協議対応を求める通知をしています。</a:t>
            </a:r>
            <a:endParaRPr lang="en-US" altLang="ja-JP" sz="3600" b="1" dirty="0">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endParaRPr lang="en-US" altLang="ja-JP" sz="3600" b="1" dirty="0">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b="1" dirty="0">
                <a:latin typeface="BIZ UDPゴシック" panose="020B0400000000000000" pitchFamily="50" charset="-128"/>
                <a:ea typeface="BIZ UDPゴシック" panose="020B0400000000000000" pitchFamily="50" charset="-128"/>
              </a:rPr>
              <a:t>令和</a:t>
            </a:r>
            <a:r>
              <a:rPr lang="en-US" altLang="ja-JP" sz="3600" b="1" dirty="0">
                <a:latin typeface="BIZ UDPゴシック" panose="020B0400000000000000" pitchFamily="50" charset="-128"/>
                <a:ea typeface="BIZ UDPゴシック" panose="020B0400000000000000" pitchFamily="50" charset="-128"/>
              </a:rPr>
              <a:t>5</a:t>
            </a:r>
            <a:r>
              <a:rPr lang="ja-JP" altLang="en-US" sz="3600" b="1" dirty="0">
                <a:latin typeface="BIZ UDPゴシック" panose="020B0400000000000000" pitchFamily="50" charset="-128"/>
                <a:ea typeface="BIZ UDPゴシック" panose="020B0400000000000000" pitchFamily="50" charset="-128"/>
              </a:rPr>
              <a:t>年</a:t>
            </a:r>
            <a:r>
              <a:rPr lang="en-US" altLang="ja-JP" sz="3600" b="1" dirty="0">
                <a:latin typeface="BIZ UDPゴシック" panose="020B0400000000000000" pitchFamily="50" charset="-128"/>
                <a:ea typeface="BIZ UDPゴシック" panose="020B0400000000000000" pitchFamily="50" charset="-128"/>
              </a:rPr>
              <a:t>11</a:t>
            </a:r>
            <a:r>
              <a:rPr lang="ja-JP" altLang="en-US" sz="3600" b="1" dirty="0">
                <a:latin typeface="BIZ UDPゴシック" panose="020B0400000000000000" pitchFamily="50" charset="-128"/>
                <a:ea typeface="BIZ UDPゴシック" panose="020B0400000000000000" pitchFamily="50" charset="-128"/>
              </a:rPr>
              <a:t>月</a:t>
            </a:r>
            <a:r>
              <a:rPr lang="en-US" altLang="ja-JP" sz="3600" b="1" dirty="0">
                <a:latin typeface="BIZ UDPゴシック" panose="020B0400000000000000" pitchFamily="50" charset="-128"/>
                <a:ea typeface="BIZ UDPゴシック" panose="020B0400000000000000" pitchFamily="50" charset="-128"/>
              </a:rPr>
              <a:t>13</a:t>
            </a:r>
            <a:r>
              <a:rPr lang="ja-JP" altLang="en-US" sz="3600" b="1" dirty="0">
                <a:latin typeface="BIZ UDPゴシック" panose="020B0400000000000000" pitchFamily="50" charset="-128"/>
                <a:ea typeface="BIZ UDPゴシック" panose="020B0400000000000000" pitchFamily="50" charset="-128"/>
              </a:rPr>
              <a:t>日には「資材価格の高騰、賃金上昇等に係る民間委託等の運用の留意点について」指定管理者制度だけでなく自治体に適切な契約運用を求める通知を行っています。</a:t>
            </a:r>
            <a:endParaRPr lang="en-US" altLang="ja-JP" sz="3600" b="1" dirty="0">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endParaRPr lang="en-US" altLang="ja-JP" sz="3600" b="1" dirty="0">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b="1" dirty="0">
                <a:latin typeface="BIZ UDPゴシック" panose="020B0400000000000000" pitchFamily="50" charset="-128"/>
                <a:ea typeface="BIZ UDPゴシック" panose="020B0400000000000000" pitchFamily="50" charset="-128"/>
              </a:rPr>
              <a:t>財政的裏付けとして令和</a:t>
            </a:r>
            <a:r>
              <a:rPr lang="en-US" altLang="ja-JP" sz="3600" b="1" dirty="0">
                <a:latin typeface="BIZ UDPゴシック" panose="020B0400000000000000" pitchFamily="50" charset="-128"/>
                <a:ea typeface="BIZ UDPゴシック" panose="020B0400000000000000" pitchFamily="50" charset="-128"/>
              </a:rPr>
              <a:t>5</a:t>
            </a:r>
            <a:r>
              <a:rPr lang="ja-JP" altLang="en-US" sz="3600" b="1" dirty="0">
                <a:latin typeface="BIZ UDPゴシック" panose="020B0400000000000000" pitchFamily="50" charset="-128"/>
                <a:ea typeface="BIZ UDPゴシック" panose="020B0400000000000000" pitchFamily="50" charset="-128"/>
              </a:rPr>
              <a:t>年</a:t>
            </a:r>
            <a:r>
              <a:rPr lang="en-US" altLang="ja-JP" sz="3600" b="1" dirty="0">
                <a:latin typeface="BIZ UDPゴシック" panose="020B0400000000000000" pitchFamily="50" charset="-128"/>
                <a:ea typeface="BIZ UDPゴシック" panose="020B0400000000000000" pitchFamily="50" charset="-128"/>
              </a:rPr>
              <a:t>12</a:t>
            </a:r>
            <a:r>
              <a:rPr lang="ja-JP" altLang="en-US" sz="3600" b="1" dirty="0">
                <a:latin typeface="BIZ UDPゴシック" panose="020B0400000000000000" pitchFamily="50" charset="-128"/>
                <a:ea typeface="BIZ UDPゴシック" panose="020B0400000000000000" pitchFamily="50" charset="-128"/>
              </a:rPr>
              <a:t>月</a:t>
            </a:r>
            <a:r>
              <a:rPr lang="en-US" altLang="ja-JP" sz="3600" b="1" dirty="0">
                <a:latin typeface="BIZ UDPゴシック" panose="020B0400000000000000" pitchFamily="50" charset="-128"/>
                <a:ea typeface="BIZ UDPゴシック" panose="020B0400000000000000" pitchFamily="50" charset="-128"/>
              </a:rPr>
              <a:t>26</a:t>
            </a:r>
            <a:r>
              <a:rPr lang="ja-JP" altLang="en-US" sz="3600" b="1" dirty="0">
                <a:latin typeface="BIZ UDPゴシック" panose="020B0400000000000000" pitchFamily="50" charset="-128"/>
                <a:ea typeface="BIZ UDPゴシック" panose="020B0400000000000000" pitchFamily="50" charset="-128"/>
              </a:rPr>
              <a:t>日と令和</a:t>
            </a:r>
            <a:r>
              <a:rPr lang="en-US" altLang="ja-JP" sz="3600" b="1" dirty="0">
                <a:latin typeface="BIZ UDPゴシック" panose="020B0400000000000000" pitchFamily="50" charset="-128"/>
                <a:ea typeface="BIZ UDPゴシック" panose="020B0400000000000000" pitchFamily="50" charset="-128"/>
              </a:rPr>
              <a:t>7</a:t>
            </a:r>
            <a:r>
              <a:rPr lang="ja-JP" altLang="en-US" sz="3600" b="1" dirty="0">
                <a:latin typeface="BIZ UDPゴシック" panose="020B0400000000000000" pitchFamily="50" charset="-128"/>
                <a:ea typeface="BIZ UDPゴシック" panose="020B0400000000000000" pitchFamily="50" charset="-128"/>
              </a:rPr>
              <a:t>年</a:t>
            </a:r>
            <a:r>
              <a:rPr lang="en-US" altLang="ja-JP" sz="3600" b="1" dirty="0">
                <a:latin typeface="BIZ UDPゴシック" panose="020B0400000000000000" pitchFamily="50" charset="-128"/>
                <a:ea typeface="BIZ UDPゴシック" panose="020B0400000000000000" pitchFamily="50" charset="-128"/>
              </a:rPr>
              <a:t>1</a:t>
            </a:r>
            <a:r>
              <a:rPr lang="ja-JP" altLang="en-US" sz="3600" b="1" dirty="0">
                <a:latin typeface="BIZ UDPゴシック" panose="020B0400000000000000" pitchFamily="50" charset="-128"/>
                <a:ea typeface="BIZ UDPゴシック" panose="020B0400000000000000" pitchFamily="50" charset="-128"/>
              </a:rPr>
              <a:t>月</a:t>
            </a:r>
            <a:r>
              <a:rPr lang="en-US" altLang="ja-JP" sz="3600" b="1" dirty="0">
                <a:latin typeface="BIZ UDPゴシック" panose="020B0400000000000000" pitchFamily="50" charset="-128"/>
                <a:ea typeface="BIZ UDPゴシック" panose="020B0400000000000000" pitchFamily="50" charset="-128"/>
              </a:rPr>
              <a:t>8</a:t>
            </a:r>
            <a:r>
              <a:rPr lang="ja-JP" altLang="en-US" sz="3600" b="1" dirty="0">
                <a:latin typeface="BIZ UDPゴシック" panose="020B0400000000000000" pitchFamily="50" charset="-128"/>
                <a:ea typeface="BIZ UDPゴシック" panose="020B0400000000000000" pitchFamily="50" charset="-128"/>
              </a:rPr>
              <a:t>日地方財政対策として予算を計上した旨通知しています。</a:t>
            </a:r>
          </a:p>
        </p:txBody>
      </p:sp>
      <p:sp>
        <p:nvSpPr>
          <p:cNvPr id="3" name="テキスト ボックス 2">
            <a:extLst>
              <a:ext uri="{FF2B5EF4-FFF2-40B4-BE49-F238E27FC236}">
                <a16:creationId xmlns:a16="http://schemas.microsoft.com/office/drawing/2014/main" id="{7E268F7F-EFCA-D8C5-0B61-5F26886F09E5}"/>
              </a:ext>
            </a:extLst>
          </p:cNvPr>
          <p:cNvSpPr txBox="1"/>
          <p:nvPr/>
        </p:nvSpPr>
        <p:spPr>
          <a:xfrm>
            <a:off x="11011294" y="9448064"/>
            <a:ext cx="2873828" cy="461665"/>
          </a:xfrm>
          <a:prstGeom prst="rect">
            <a:avLst/>
          </a:prstGeom>
          <a:noFill/>
        </p:spPr>
        <p:txBody>
          <a:bodyPr wrap="square" rtlCol="0">
            <a:spAutoFit/>
          </a:bodyPr>
          <a:lstStyle/>
          <a:p>
            <a:r>
              <a:rPr kumimoji="1" lang="ja-JP" altLang="en-US" sz="2400" dirty="0">
                <a:solidFill>
                  <a:srgbClr val="FF0000"/>
                </a:solidFill>
                <a:latin typeface="BIZ UDPゴシック" panose="020B0400000000000000" pitchFamily="50" charset="-128"/>
                <a:ea typeface="BIZ UDPゴシック" panose="020B0400000000000000" pitchFamily="50" charset="-128"/>
              </a:rPr>
              <a:t>提言</a:t>
            </a:r>
            <a:r>
              <a:rPr kumimoji="1" lang="en-US" altLang="ja-JP" sz="2400" dirty="0">
                <a:solidFill>
                  <a:srgbClr val="FF0000"/>
                </a:solidFill>
                <a:latin typeface="BIZ UDPゴシック" panose="020B0400000000000000" pitchFamily="50" charset="-128"/>
                <a:ea typeface="BIZ UDPゴシック" panose="020B0400000000000000" pitchFamily="50" charset="-128"/>
              </a:rPr>
              <a:t>P</a:t>
            </a:r>
            <a:r>
              <a:rPr kumimoji="1" lang="ja-JP" altLang="en-US" sz="2400" dirty="0">
                <a:solidFill>
                  <a:srgbClr val="FF0000"/>
                </a:solidFill>
                <a:latin typeface="BIZ UDPゴシック" panose="020B0400000000000000" pitchFamily="50" charset="-128"/>
                <a:ea typeface="BIZ UDPゴシック" panose="020B0400000000000000" pitchFamily="50" charset="-128"/>
              </a:rPr>
              <a:t>２４参照</a:t>
            </a:r>
          </a:p>
        </p:txBody>
      </p:sp>
    </p:spTree>
    <p:extLst>
      <p:ext uri="{BB962C8B-B14F-4D97-AF65-F5344CB8AC3E}">
        <p14:creationId xmlns:p14="http://schemas.microsoft.com/office/powerpoint/2010/main" val="29177573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3A92D924-C3F0-47CB-88E1-F61D1C38DF59}"/>
              </a:ext>
            </a:extLst>
          </p:cNvPr>
          <p:cNvSpPr/>
          <p:nvPr/>
        </p:nvSpPr>
        <p:spPr>
          <a:xfrm>
            <a:off x="11836400" y="304800"/>
            <a:ext cx="2247900" cy="1066800"/>
          </a:xfrm>
          <a:prstGeom prst="rect">
            <a:avLst/>
          </a:prstGeom>
          <a:solidFill>
            <a:srgbClr val="86C49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 name="図 1">
            <a:extLst>
              <a:ext uri="{FF2B5EF4-FFF2-40B4-BE49-F238E27FC236}">
                <a16:creationId xmlns:a16="http://schemas.microsoft.com/office/drawing/2014/main" id="{6AD34E88-6FCE-BD22-E51B-7287559A9717}"/>
              </a:ext>
            </a:extLst>
          </p:cNvPr>
          <p:cNvPicPr>
            <a:picLocks noChangeAspect="1"/>
          </p:cNvPicPr>
          <p:nvPr/>
        </p:nvPicPr>
        <p:blipFill>
          <a:blip r:embed="rId4"/>
          <a:stretch>
            <a:fillRect/>
          </a:stretch>
        </p:blipFill>
        <p:spPr>
          <a:xfrm>
            <a:off x="11836400" y="304800"/>
            <a:ext cx="2048722" cy="871977"/>
          </a:xfrm>
          <a:prstGeom prst="rect">
            <a:avLst/>
          </a:prstGeom>
        </p:spPr>
      </p:pic>
      <p:sp>
        <p:nvSpPr>
          <p:cNvPr id="7" name="スライド番号プレースホルダー 6">
            <a:extLst>
              <a:ext uri="{FF2B5EF4-FFF2-40B4-BE49-F238E27FC236}">
                <a16:creationId xmlns:a16="http://schemas.microsoft.com/office/drawing/2014/main" id="{F2A8F694-F092-32BA-48CD-5A7E4C004E1E}"/>
              </a:ext>
            </a:extLst>
          </p:cNvPr>
          <p:cNvSpPr>
            <a:spLocks noGrp="1"/>
          </p:cNvSpPr>
          <p:nvPr>
            <p:ph type="sldNum" sz="quarter" idx="12"/>
          </p:nvPr>
        </p:nvSpPr>
        <p:spPr/>
        <p:txBody>
          <a:bodyPr/>
          <a:lstStyle/>
          <a:p>
            <a:fld id="{D99A811D-311C-446E-B091-52C5181E50CE}" type="slidenum">
              <a:rPr kumimoji="1" lang="ja-JP" altLang="en-US" smtClean="0"/>
              <a:t>21</a:t>
            </a:fld>
            <a:endParaRPr kumimoji="1" lang="ja-JP" altLang="en-US"/>
          </a:p>
        </p:txBody>
      </p:sp>
      <p:sp>
        <p:nvSpPr>
          <p:cNvPr id="6" name="テキスト ボックス 5">
            <a:extLst>
              <a:ext uri="{FF2B5EF4-FFF2-40B4-BE49-F238E27FC236}">
                <a16:creationId xmlns:a16="http://schemas.microsoft.com/office/drawing/2014/main" id="{C5C8CE07-AB4C-9D7F-F1F8-2187405E0A7D}"/>
              </a:ext>
            </a:extLst>
          </p:cNvPr>
          <p:cNvSpPr txBox="1">
            <a:spLocks noChangeArrowheads="1"/>
          </p:cNvSpPr>
          <p:nvPr/>
        </p:nvSpPr>
        <p:spPr bwMode="auto">
          <a:xfrm>
            <a:off x="498732" y="212844"/>
            <a:ext cx="13258286" cy="2333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ja-JP" altLang="en-US" sz="3600" dirty="0">
                <a:solidFill>
                  <a:schemeClr val="tx2"/>
                </a:solidFill>
                <a:latin typeface="BIZ UDPゴシック" panose="020B0400000000000000" pitchFamily="50" charset="-128"/>
                <a:ea typeface="BIZ UDPゴシック" panose="020B0400000000000000" pitchFamily="50" charset="-128"/>
              </a:rPr>
              <a:t>４．新たな課題への対応</a:t>
            </a:r>
            <a:r>
              <a:rPr lang="en-US" altLang="ja-JP" sz="3600" dirty="0">
                <a:solidFill>
                  <a:schemeClr val="tx2"/>
                </a:solidFill>
                <a:latin typeface="BIZ UDPゴシック" panose="020B0400000000000000" pitchFamily="50" charset="-128"/>
                <a:ea typeface="BIZ UDPゴシック" panose="020B0400000000000000" pitchFamily="50" charset="-128"/>
              </a:rPr>
              <a:t>(P14</a:t>
            </a:r>
            <a:r>
              <a:rPr lang="ja-JP" altLang="en-US" sz="3600" dirty="0">
                <a:solidFill>
                  <a:schemeClr val="tx2"/>
                </a:solidFill>
                <a:latin typeface="BIZ UDPゴシック" panose="020B0400000000000000" pitchFamily="50" charset="-128"/>
                <a:ea typeface="BIZ UDPゴシック" panose="020B0400000000000000" pitchFamily="50" charset="-128"/>
              </a:rPr>
              <a:t>～</a:t>
            </a:r>
            <a:r>
              <a:rPr lang="en-US" altLang="ja-JP" sz="3600" dirty="0">
                <a:solidFill>
                  <a:schemeClr val="tx2"/>
                </a:solidFill>
                <a:latin typeface="BIZ UDPゴシック" panose="020B0400000000000000" pitchFamily="50" charset="-128"/>
                <a:ea typeface="BIZ UDPゴシック" panose="020B0400000000000000" pitchFamily="50" charset="-128"/>
              </a:rPr>
              <a:t>P15)</a:t>
            </a:r>
          </a:p>
          <a:p>
            <a:pPr>
              <a:spcBef>
                <a:spcPct val="0"/>
              </a:spcBef>
              <a:buFontTx/>
              <a:buNone/>
            </a:pPr>
            <a:endParaRPr lang="en-US" altLang="ja-JP" sz="3600" dirty="0">
              <a:solidFill>
                <a:schemeClr val="tx2"/>
              </a:solidFill>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b="1" dirty="0">
                <a:solidFill>
                  <a:schemeClr val="tx2"/>
                </a:solidFill>
                <a:latin typeface="BIZ UDPゴシック" panose="020B0400000000000000" pitchFamily="50" charset="-128"/>
                <a:ea typeface="BIZ UDPゴシック" panose="020B0400000000000000" pitchFamily="50" charset="-128"/>
              </a:rPr>
              <a:t>　 （１）物価高騰等に対する国の対応（総務省調査）　</a:t>
            </a:r>
            <a:endParaRPr lang="en-US" altLang="ja-JP" sz="3600" b="1" dirty="0">
              <a:solidFill>
                <a:schemeClr val="tx2"/>
              </a:solidFill>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dirty="0">
                <a:solidFill>
                  <a:schemeClr val="tx2"/>
                </a:solidFill>
                <a:latin typeface="BIZ UDPゴシック" panose="020B0400000000000000" pitchFamily="50" charset="-128"/>
                <a:ea typeface="BIZ UDPゴシック" panose="020B0400000000000000" pitchFamily="50" charset="-128"/>
              </a:rPr>
              <a:t>　　</a:t>
            </a:r>
          </a:p>
        </p:txBody>
      </p:sp>
      <p:sp>
        <p:nvSpPr>
          <p:cNvPr id="8" name="テキスト ボックス 7">
            <a:extLst>
              <a:ext uri="{FF2B5EF4-FFF2-40B4-BE49-F238E27FC236}">
                <a16:creationId xmlns:a16="http://schemas.microsoft.com/office/drawing/2014/main" id="{8710A593-58B4-AE5E-F89A-A4FE22E89626}"/>
              </a:ext>
            </a:extLst>
          </p:cNvPr>
          <p:cNvSpPr txBox="1">
            <a:spLocks noChangeArrowheads="1"/>
          </p:cNvSpPr>
          <p:nvPr/>
        </p:nvSpPr>
        <p:spPr bwMode="auto">
          <a:xfrm>
            <a:off x="344549" y="2137887"/>
            <a:ext cx="13312880" cy="12253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nSpc>
                <a:spcPct val="110000"/>
              </a:lnSpc>
              <a:spcBef>
                <a:spcPct val="0"/>
              </a:spcBef>
              <a:buFontTx/>
              <a:buNone/>
            </a:pPr>
            <a:r>
              <a:rPr lang="ja-JP" altLang="en-US" sz="3600" dirty="0">
                <a:latin typeface="BIZ UDPゴシック" panose="020B0400000000000000" pitchFamily="50" charset="-128"/>
                <a:ea typeface="BIZ UDPゴシック" panose="020B0400000000000000" pitchFamily="50" charset="-128"/>
              </a:rPr>
              <a:t>令和</a:t>
            </a:r>
            <a:r>
              <a:rPr lang="en-US" altLang="ja-JP" sz="3600" dirty="0">
                <a:latin typeface="BIZ UDPゴシック" panose="020B0400000000000000" pitchFamily="50" charset="-128"/>
                <a:ea typeface="BIZ UDPゴシック" panose="020B0400000000000000" pitchFamily="50" charset="-128"/>
              </a:rPr>
              <a:t>6</a:t>
            </a:r>
            <a:r>
              <a:rPr lang="ja-JP" altLang="en-US" sz="3600" dirty="0">
                <a:latin typeface="BIZ UDPゴシック" panose="020B0400000000000000" pitchFamily="50" charset="-128"/>
                <a:ea typeface="BIZ UDPゴシック" panose="020B0400000000000000" pitchFamily="50" charset="-128"/>
              </a:rPr>
              <a:t>年調査では新たな調査項目として「原材料価格等の上昇に係る対応の協定等への記載状況」を調査して取りまとめています。</a:t>
            </a:r>
          </a:p>
        </p:txBody>
      </p:sp>
      <p:sp>
        <p:nvSpPr>
          <p:cNvPr id="11" name="テキスト ボックス 10">
            <a:extLst>
              <a:ext uri="{FF2B5EF4-FFF2-40B4-BE49-F238E27FC236}">
                <a16:creationId xmlns:a16="http://schemas.microsoft.com/office/drawing/2014/main" id="{80C09099-8252-D8C1-6D14-315F9C6D5B6D}"/>
              </a:ext>
            </a:extLst>
          </p:cNvPr>
          <p:cNvSpPr txBox="1">
            <a:spLocks noChangeArrowheads="1"/>
          </p:cNvSpPr>
          <p:nvPr/>
        </p:nvSpPr>
        <p:spPr bwMode="auto">
          <a:xfrm>
            <a:off x="344549" y="6210329"/>
            <a:ext cx="13312880" cy="1834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nSpc>
                <a:spcPct val="110000"/>
              </a:lnSpc>
              <a:spcBef>
                <a:spcPct val="0"/>
              </a:spcBef>
              <a:buFontTx/>
              <a:buNone/>
            </a:pPr>
            <a:r>
              <a:rPr lang="ja-JP" altLang="en-US" sz="3600" dirty="0">
                <a:latin typeface="BIZ UDPゴシック" panose="020B0400000000000000" pitchFamily="50" charset="-128"/>
                <a:ea typeface="BIZ UDPゴシック" panose="020B0400000000000000" pitchFamily="50" charset="-128"/>
              </a:rPr>
              <a:t>令和</a:t>
            </a:r>
            <a:r>
              <a:rPr lang="en-US" altLang="ja-JP" sz="3600" dirty="0">
                <a:latin typeface="BIZ UDPゴシック" panose="020B0400000000000000" pitchFamily="50" charset="-128"/>
                <a:ea typeface="BIZ UDPゴシック" panose="020B0400000000000000" pitchFamily="50" charset="-128"/>
              </a:rPr>
              <a:t>7</a:t>
            </a:r>
            <a:r>
              <a:rPr lang="ja-JP" altLang="en-US" sz="3600" dirty="0">
                <a:latin typeface="BIZ UDPゴシック" panose="020B0400000000000000" pitchFamily="50" charset="-128"/>
                <a:ea typeface="BIZ UDPゴシック" panose="020B0400000000000000" pitchFamily="50" charset="-128"/>
              </a:rPr>
              <a:t>年</a:t>
            </a:r>
            <a:r>
              <a:rPr lang="en-US" altLang="ja-JP" sz="3600" dirty="0">
                <a:latin typeface="BIZ UDPゴシック" panose="020B0400000000000000" pitchFamily="50" charset="-128"/>
                <a:ea typeface="BIZ UDPゴシック" panose="020B0400000000000000" pitchFamily="50" charset="-128"/>
              </a:rPr>
              <a:t>6</a:t>
            </a:r>
            <a:r>
              <a:rPr lang="ja-JP" altLang="en-US" sz="3600" dirty="0">
                <a:latin typeface="BIZ UDPゴシック" panose="020B0400000000000000" pitchFamily="50" charset="-128"/>
                <a:ea typeface="BIZ UDPゴシック" panose="020B0400000000000000" pitchFamily="50" charset="-128"/>
              </a:rPr>
              <a:t>月</a:t>
            </a:r>
            <a:r>
              <a:rPr lang="en-US" altLang="ja-JP" sz="3600" dirty="0">
                <a:latin typeface="BIZ UDPゴシック" panose="020B0400000000000000" pitchFamily="50" charset="-128"/>
                <a:ea typeface="BIZ UDPゴシック" panose="020B0400000000000000" pitchFamily="50" charset="-128"/>
              </a:rPr>
              <a:t>26</a:t>
            </a:r>
            <a:r>
              <a:rPr lang="ja-JP" altLang="en-US" sz="3600" dirty="0">
                <a:latin typeface="BIZ UDPゴシック" panose="020B0400000000000000" pitchFamily="50" charset="-128"/>
                <a:ea typeface="BIZ UDPゴシック" panose="020B0400000000000000" pitchFamily="50" charset="-128"/>
              </a:rPr>
              <a:t>日に総務省は「資材価格の高騰、賃金上昇等への対応状況に係るフォローアップ調査のとりまとめ指定管理者制度等の運用の留意事項について」を通知しました。</a:t>
            </a:r>
          </a:p>
        </p:txBody>
      </p:sp>
      <p:graphicFrame>
        <p:nvGraphicFramePr>
          <p:cNvPr id="3" name="表 2">
            <a:extLst>
              <a:ext uri="{FF2B5EF4-FFF2-40B4-BE49-F238E27FC236}">
                <a16:creationId xmlns:a16="http://schemas.microsoft.com/office/drawing/2014/main" id="{F9D638EE-6F00-B912-8EE4-1C9BD2452F65}"/>
              </a:ext>
            </a:extLst>
          </p:cNvPr>
          <p:cNvGraphicFramePr>
            <a:graphicFrameLocks noGrp="1"/>
          </p:cNvGraphicFramePr>
          <p:nvPr>
            <p:extLst>
              <p:ext uri="{D42A27DB-BD31-4B8C-83A1-F6EECF244321}">
                <p14:modId xmlns:p14="http://schemas.microsoft.com/office/powerpoint/2010/main" val="765784810"/>
              </p:ext>
            </p:extLst>
          </p:nvPr>
        </p:nvGraphicFramePr>
        <p:xfrm>
          <a:off x="1058968" y="3687516"/>
          <a:ext cx="11801793" cy="2522813"/>
        </p:xfrm>
        <a:graphic>
          <a:graphicData uri="http://schemas.openxmlformats.org/drawingml/2006/table">
            <a:tbl>
              <a:tblPr firstRow="1" firstCol="1" bandRow="1"/>
              <a:tblGrid>
                <a:gridCol w="3354381">
                  <a:extLst>
                    <a:ext uri="{9D8B030D-6E8A-4147-A177-3AD203B41FA5}">
                      <a16:colId xmlns:a16="http://schemas.microsoft.com/office/drawing/2014/main" val="3446230352"/>
                    </a:ext>
                  </a:extLst>
                </a:gridCol>
                <a:gridCol w="2160680">
                  <a:extLst>
                    <a:ext uri="{9D8B030D-6E8A-4147-A177-3AD203B41FA5}">
                      <a16:colId xmlns:a16="http://schemas.microsoft.com/office/drawing/2014/main" val="2709482248"/>
                    </a:ext>
                  </a:extLst>
                </a:gridCol>
                <a:gridCol w="2123804">
                  <a:extLst>
                    <a:ext uri="{9D8B030D-6E8A-4147-A177-3AD203B41FA5}">
                      <a16:colId xmlns:a16="http://schemas.microsoft.com/office/drawing/2014/main" val="1130877552"/>
                    </a:ext>
                  </a:extLst>
                </a:gridCol>
                <a:gridCol w="2002248">
                  <a:extLst>
                    <a:ext uri="{9D8B030D-6E8A-4147-A177-3AD203B41FA5}">
                      <a16:colId xmlns:a16="http://schemas.microsoft.com/office/drawing/2014/main" val="789670660"/>
                    </a:ext>
                  </a:extLst>
                </a:gridCol>
                <a:gridCol w="2160680">
                  <a:extLst>
                    <a:ext uri="{9D8B030D-6E8A-4147-A177-3AD203B41FA5}">
                      <a16:colId xmlns:a16="http://schemas.microsoft.com/office/drawing/2014/main" val="4219157844"/>
                    </a:ext>
                  </a:extLst>
                </a:gridCol>
              </a:tblGrid>
              <a:tr h="360401">
                <a:tc>
                  <a:txBody>
                    <a:bodyPr/>
                    <a:lstStyle/>
                    <a:p>
                      <a:pPr algn="ct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区　　分</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ct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総　　数</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ct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都道府県</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ct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指定都市</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ct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市区町村</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1173050585"/>
                  </a:ext>
                </a:extLst>
              </a:tr>
              <a:tr h="540603">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１選定時かつ協定記載</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37,663(47.5%)</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3,040(45.7%)</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6,000(74.8%)</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28,623(44.3%)</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3697772973"/>
                  </a:ext>
                </a:extLst>
              </a:tr>
              <a:tr h="540603">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２選定時のみ示す</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2,445 (3.1</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28 (0.4%)</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5</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(0.1%)</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2,412 (3.7%)</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3871601381"/>
                  </a:ext>
                </a:extLst>
              </a:tr>
              <a:tr h="540603">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３協定等のみ記載</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15,839(19.9%)</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2,352(35.3%)</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r"/>
                      <a:r>
                        <a:rPr lang="en-US"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1,042(13.0%)</a:t>
                      </a:r>
                      <a:endParaRPr 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12,445(19.2%)</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1141965141"/>
                  </a:ext>
                </a:extLst>
              </a:tr>
              <a:tr h="540603">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４選定時なし記載なし</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23,385(29.5%)</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1,238(18.6%)</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969(12.1%)</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r"/>
                      <a:r>
                        <a:rPr lang="en-US"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21,178(32.8%)</a:t>
                      </a:r>
                      <a:endParaRPr 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735129011"/>
                  </a:ext>
                </a:extLst>
              </a:tr>
            </a:tbl>
          </a:graphicData>
        </a:graphic>
      </p:graphicFrame>
      <p:sp>
        <p:nvSpPr>
          <p:cNvPr id="4" name="テキスト ボックス 3">
            <a:extLst>
              <a:ext uri="{FF2B5EF4-FFF2-40B4-BE49-F238E27FC236}">
                <a16:creationId xmlns:a16="http://schemas.microsoft.com/office/drawing/2014/main" id="{AD2B23FB-3718-D2E0-5C86-8B91B20194B0}"/>
              </a:ext>
            </a:extLst>
          </p:cNvPr>
          <p:cNvSpPr txBox="1"/>
          <p:nvPr/>
        </p:nvSpPr>
        <p:spPr>
          <a:xfrm>
            <a:off x="1058968" y="3338508"/>
            <a:ext cx="6878806" cy="369332"/>
          </a:xfrm>
          <a:prstGeom prst="rect">
            <a:avLst/>
          </a:prstGeom>
          <a:noFill/>
        </p:spPr>
        <p:txBody>
          <a:bodyPr wrap="none" rtlCol="0">
            <a:spAutoFit/>
          </a:bodyPr>
          <a:lstStyle/>
          <a:p>
            <a:r>
              <a:rPr lang="ja-JP" altLang="ja-JP" sz="18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表</a:t>
            </a:r>
            <a:r>
              <a:rPr lang="en-US" altLang="ja-JP" sz="18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1-10</a:t>
            </a:r>
            <a:r>
              <a:rPr lang="ja-JP" altLang="ja-JP" sz="18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原材料価格等の上昇に係る対応の協定等への記載状況　</a:t>
            </a:r>
            <a:endParaRPr kumimoji="1" lang="ja-JP" altLang="en-US" dirty="0">
              <a:latin typeface="BIZ UDPゴシック" panose="020B0400000000000000" pitchFamily="50" charset="-128"/>
              <a:ea typeface="BIZ UDPゴシック" panose="020B0400000000000000" pitchFamily="50" charset="-128"/>
            </a:endParaRPr>
          </a:p>
        </p:txBody>
      </p:sp>
      <p:graphicFrame>
        <p:nvGraphicFramePr>
          <p:cNvPr id="9" name="表 8">
            <a:extLst>
              <a:ext uri="{FF2B5EF4-FFF2-40B4-BE49-F238E27FC236}">
                <a16:creationId xmlns:a16="http://schemas.microsoft.com/office/drawing/2014/main" id="{106F5B04-9833-C036-D3F2-6451A6BC0ED7}"/>
              </a:ext>
            </a:extLst>
          </p:cNvPr>
          <p:cNvGraphicFramePr>
            <a:graphicFrameLocks noGrp="1"/>
          </p:cNvGraphicFramePr>
          <p:nvPr>
            <p:extLst>
              <p:ext uri="{D42A27DB-BD31-4B8C-83A1-F6EECF244321}">
                <p14:modId xmlns:p14="http://schemas.microsoft.com/office/powerpoint/2010/main" val="1289432395"/>
              </p:ext>
            </p:extLst>
          </p:nvPr>
        </p:nvGraphicFramePr>
        <p:xfrm>
          <a:off x="2311141" y="8580067"/>
          <a:ext cx="9633467" cy="1447992"/>
        </p:xfrm>
        <a:graphic>
          <a:graphicData uri="http://schemas.openxmlformats.org/drawingml/2006/table">
            <a:tbl>
              <a:tblPr firstRow="1" firstCol="1" bandRow="1"/>
              <a:tblGrid>
                <a:gridCol w="3633639">
                  <a:extLst>
                    <a:ext uri="{9D8B030D-6E8A-4147-A177-3AD203B41FA5}">
                      <a16:colId xmlns:a16="http://schemas.microsoft.com/office/drawing/2014/main" val="2392303225"/>
                    </a:ext>
                  </a:extLst>
                </a:gridCol>
                <a:gridCol w="1986238">
                  <a:extLst>
                    <a:ext uri="{9D8B030D-6E8A-4147-A177-3AD203B41FA5}">
                      <a16:colId xmlns:a16="http://schemas.microsoft.com/office/drawing/2014/main" val="3881194279"/>
                    </a:ext>
                  </a:extLst>
                </a:gridCol>
                <a:gridCol w="1809022">
                  <a:extLst>
                    <a:ext uri="{9D8B030D-6E8A-4147-A177-3AD203B41FA5}">
                      <a16:colId xmlns:a16="http://schemas.microsoft.com/office/drawing/2014/main" val="4221503575"/>
                    </a:ext>
                  </a:extLst>
                </a:gridCol>
                <a:gridCol w="2204568">
                  <a:extLst>
                    <a:ext uri="{9D8B030D-6E8A-4147-A177-3AD203B41FA5}">
                      <a16:colId xmlns:a16="http://schemas.microsoft.com/office/drawing/2014/main" val="3404238343"/>
                    </a:ext>
                  </a:extLst>
                </a:gridCol>
              </a:tblGrid>
              <a:tr h="361998">
                <a:tc>
                  <a:txBody>
                    <a:bodyPr/>
                    <a:lstStyle/>
                    <a:p>
                      <a:pPr algn="ctr"/>
                      <a:r>
                        <a:rPr 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区　　分</a:t>
                      </a:r>
                      <a:endParaRPr 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ct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都道府県</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ct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指定都市</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ct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市区町村</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3719783991"/>
                  </a:ext>
                </a:extLst>
              </a:tr>
              <a:tr h="361998">
                <a:tc>
                  <a:txBody>
                    <a:bodyPr/>
                    <a:lstStyle/>
                    <a:p>
                      <a:pPr algn="just"/>
                      <a:r>
                        <a:rPr 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全庁的方針あり</a:t>
                      </a:r>
                      <a:endParaRPr 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30(64%)</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15(75%)</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587(34%)</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1261834576"/>
                  </a:ext>
                </a:extLst>
              </a:tr>
              <a:tr h="361998">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実施（７年度対応含む）</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40(85%)</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19(95%)</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991(58%)</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699101367"/>
                  </a:ext>
                </a:extLst>
              </a:tr>
              <a:tr h="361998">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指定管理料の引き上げ</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33(73%)</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11(52%)</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r"/>
                      <a:r>
                        <a:rPr lang="en-US"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581(62%)</a:t>
                      </a:r>
                      <a:endParaRPr 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4091499151"/>
                  </a:ext>
                </a:extLst>
              </a:tr>
            </a:tbl>
          </a:graphicData>
        </a:graphic>
      </p:graphicFrame>
      <p:sp>
        <p:nvSpPr>
          <p:cNvPr id="12" name="テキスト ボックス 11">
            <a:extLst>
              <a:ext uri="{FF2B5EF4-FFF2-40B4-BE49-F238E27FC236}">
                <a16:creationId xmlns:a16="http://schemas.microsoft.com/office/drawing/2014/main" id="{9DBBF074-4E32-C0FD-F88C-41679921B76E}"/>
              </a:ext>
            </a:extLst>
          </p:cNvPr>
          <p:cNvSpPr txBox="1"/>
          <p:nvPr/>
        </p:nvSpPr>
        <p:spPr>
          <a:xfrm>
            <a:off x="1058968" y="8184594"/>
            <a:ext cx="4326890" cy="369332"/>
          </a:xfrm>
          <a:prstGeom prst="rect">
            <a:avLst/>
          </a:prstGeom>
          <a:noFill/>
        </p:spPr>
        <p:txBody>
          <a:bodyPr wrap="none" rtlCol="0">
            <a:spAutoFit/>
          </a:bodyPr>
          <a:lstStyle/>
          <a:p>
            <a:r>
              <a:rPr lang="ja-JP" altLang="ja-JP" sz="18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表</a:t>
            </a:r>
            <a:r>
              <a:rPr lang="en-US" altLang="ja-JP" sz="18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1-11</a:t>
            </a:r>
            <a:r>
              <a:rPr lang="ja-JP" altLang="ja-JP" sz="18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指定管理者制度における対応　</a:t>
            </a:r>
            <a:endParaRPr kumimoji="1" lang="ja-JP" altLang="en-US" dirty="0">
              <a:latin typeface="BIZ UDPゴシック" panose="020B0400000000000000" pitchFamily="50" charset="-128"/>
              <a:ea typeface="BIZ UDPゴシック" panose="020B0400000000000000" pitchFamily="50" charset="-128"/>
            </a:endParaRPr>
          </a:p>
        </p:txBody>
      </p:sp>
      <p:sp>
        <p:nvSpPr>
          <p:cNvPr id="14" name="テキスト ボックス 13">
            <a:extLst>
              <a:ext uri="{FF2B5EF4-FFF2-40B4-BE49-F238E27FC236}">
                <a16:creationId xmlns:a16="http://schemas.microsoft.com/office/drawing/2014/main" id="{E5092A14-5C89-F0A0-EB70-56E4BDD987FB}"/>
              </a:ext>
            </a:extLst>
          </p:cNvPr>
          <p:cNvSpPr txBox="1"/>
          <p:nvPr/>
        </p:nvSpPr>
        <p:spPr>
          <a:xfrm>
            <a:off x="9960826" y="8127898"/>
            <a:ext cx="2554382" cy="369332"/>
          </a:xfrm>
          <a:prstGeom prst="rect">
            <a:avLst/>
          </a:prstGeom>
          <a:noFill/>
        </p:spPr>
        <p:txBody>
          <a:bodyPr wrap="square" rtlCol="0">
            <a:spAutoFit/>
          </a:bodyPr>
          <a:lstStyle/>
          <a:p>
            <a:r>
              <a:rPr lang="en-US" altLang="ja-JP" sz="1800" kern="100" dirty="0">
                <a:solidFill>
                  <a:srgbClr val="000000"/>
                </a:solidFill>
                <a:effectLst/>
                <a:latin typeface="HGSｺﾞｼｯｸM" panose="020B0600000000000000" pitchFamily="50" charset="-128"/>
                <a:ea typeface="HGSｺﾞｼｯｸM" panose="020B0600000000000000" pitchFamily="50" charset="-128"/>
                <a:cs typeface="Times New Roman" panose="02020603050405020304" pitchFamily="18" charset="0"/>
              </a:rPr>
              <a:t>(</a:t>
            </a:r>
            <a:r>
              <a:rPr lang="ja-JP" altLang="ja-JP" sz="1800" kern="100" dirty="0">
                <a:solidFill>
                  <a:srgbClr val="000000"/>
                </a:solidFill>
                <a:effectLst/>
                <a:latin typeface="HGSｺﾞｼｯｸM" panose="020B0600000000000000" pitchFamily="50" charset="-128"/>
                <a:ea typeface="HGSｺﾞｼｯｸM" panose="020B0600000000000000" pitchFamily="50" charset="-128"/>
                <a:cs typeface="Times New Roman" panose="02020603050405020304" pitchFamily="18" charset="0"/>
              </a:rPr>
              <a:t>単位：自治体、</a:t>
            </a:r>
            <a:r>
              <a:rPr lang="en-US" altLang="ja-JP" sz="1800" kern="100" dirty="0">
                <a:solidFill>
                  <a:srgbClr val="000000"/>
                </a:solidFill>
                <a:effectLst/>
                <a:latin typeface="HGSｺﾞｼｯｸM" panose="020B0600000000000000" pitchFamily="50" charset="-128"/>
                <a:ea typeface="HGSｺﾞｼｯｸM" panose="020B0600000000000000" pitchFamily="50" charset="-128"/>
                <a:cs typeface="Times New Roman" panose="02020603050405020304" pitchFamily="18" charset="0"/>
              </a:rPr>
              <a:t>%)</a:t>
            </a:r>
            <a:endParaRPr lang="ja-JP" altLang="ja-JP" sz="1800" kern="100" dirty="0">
              <a:effectLst/>
              <a:latin typeface="HGSｺﾞｼｯｸM" panose="020B0600000000000000" pitchFamily="50" charset="-128"/>
              <a:ea typeface="HGSｺﾞｼｯｸM" panose="020B0600000000000000" pitchFamily="50" charset="-128"/>
              <a:cs typeface="Times New Roman" panose="02020603050405020304" pitchFamily="18" charset="0"/>
            </a:endParaRPr>
          </a:p>
        </p:txBody>
      </p:sp>
      <p:sp>
        <p:nvSpPr>
          <p:cNvPr id="15" name="テキスト ボックス 14">
            <a:extLst>
              <a:ext uri="{FF2B5EF4-FFF2-40B4-BE49-F238E27FC236}">
                <a16:creationId xmlns:a16="http://schemas.microsoft.com/office/drawing/2014/main" id="{B6CD1911-17FA-4551-972C-F1A8E5ABE606}"/>
              </a:ext>
            </a:extLst>
          </p:cNvPr>
          <p:cNvSpPr txBox="1"/>
          <p:nvPr/>
        </p:nvSpPr>
        <p:spPr>
          <a:xfrm>
            <a:off x="10715057" y="3318184"/>
            <a:ext cx="3041961" cy="369332"/>
          </a:xfrm>
          <a:prstGeom prst="rect">
            <a:avLst/>
          </a:prstGeom>
          <a:noFill/>
        </p:spPr>
        <p:txBody>
          <a:bodyPr wrap="square" rtlCol="0">
            <a:spAutoFit/>
          </a:bodyPr>
          <a:lstStyle/>
          <a:p>
            <a:r>
              <a:rPr lang="en-US" alt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単位：記載数、</a:t>
            </a:r>
            <a:r>
              <a:rPr lang="en-US" alt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kumimoji="1" lang="ja-JP" altLang="en-US"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4466184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3A92D924-C3F0-47CB-88E1-F61D1C38DF59}"/>
              </a:ext>
            </a:extLst>
          </p:cNvPr>
          <p:cNvSpPr/>
          <p:nvPr/>
        </p:nvSpPr>
        <p:spPr>
          <a:xfrm>
            <a:off x="11836400" y="304800"/>
            <a:ext cx="2247900" cy="1066800"/>
          </a:xfrm>
          <a:prstGeom prst="rect">
            <a:avLst/>
          </a:prstGeom>
          <a:solidFill>
            <a:srgbClr val="86C49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pic>
        <p:nvPicPr>
          <p:cNvPr id="2" name="図 1">
            <a:extLst>
              <a:ext uri="{FF2B5EF4-FFF2-40B4-BE49-F238E27FC236}">
                <a16:creationId xmlns:a16="http://schemas.microsoft.com/office/drawing/2014/main" id="{1C90CE0A-21B9-432A-B1B6-3CA306151239}"/>
              </a:ext>
            </a:extLst>
          </p:cNvPr>
          <p:cNvPicPr>
            <a:picLocks noChangeAspect="1"/>
          </p:cNvPicPr>
          <p:nvPr/>
        </p:nvPicPr>
        <p:blipFill>
          <a:blip r:embed="rId4"/>
          <a:stretch>
            <a:fillRect/>
          </a:stretch>
        </p:blipFill>
        <p:spPr>
          <a:xfrm>
            <a:off x="11836400" y="304800"/>
            <a:ext cx="2048722" cy="871977"/>
          </a:xfrm>
          <a:prstGeom prst="rect">
            <a:avLst/>
          </a:prstGeom>
        </p:spPr>
      </p:pic>
      <p:sp>
        <p:nvSpPr>
          <p:cNvPr id="8" name="スライド番号プレースホルダー 7">
            <a:extLst>
              <a:ext uri="{FF2B5EF4-FFF2-40B4-BE49-F238E27FC236}">
                <a16:creationId xmlns:a16="http://schemas.microsoft.com/office/drawing/2014/main" id="{4781B55D-7F96-7F1D-FDC6-D333A8FDEDE1}"/>
              </a:ext>
            </a:extLst>
          </p:cNvPr>
          <p:cNvSpPr>
            <a:spLocks noGrp="1"/>
          </p:cNvSpPr>
          <p:nvPr>
            <p:ph type="sldNum" sz="quarter" idx="12"/>
          </p:nvPr>
        </p:nvSpPr>
        <p:spPr/>
        <p:txBody>
          <a:bodyPr/>
          <a:lstStyle/>
          <a:p>
            <a:fld id="{D99A811D-311C-446E-B091-52C5181E50CE}" type="slidenum">
              <a:rPr kumimoji="1" lang="ja-JP" altLang="en-US" smtClean="0"/>
              <a:t>22</a:t>
            </a:fld>
            <a:endParaRPr kumimoji="1" lang="ja-JP" altLang="en-US"/>
          </a:p>
        </p:txBody>
      </p:sp>
      <p:sp>
        <p:nvSpPr>
          <p:cNvPr id="7" name="テキスト ボックス 6">
            <a:extLst>
              <a:ext uri="{FF2B5EF4-FFF2-40B4-BE49-F238E27FC236}">
                <a16:creationId xmlns:a16="http://schemas.microsoft.com/office/drawing/2014/main" id="{3248F52C-29F8-B019-E3D9-C0F8F5B80674}"/>
              </a:ext>
            </a:extLst>
          </p:cNvPr>
          <p:cNvSpPr txBox="1">
            <a:spLocks noChangeArrowheads="1"/>
          </p:cNvSpPr>
          <p:nvPr/>
        </p:nvSpPr>
        <p:spPr bwMode="auto">
          <a:xfrm>
            <a:off x="370628" y="204934"/>
            <a:ext cx="13258286" cy="2333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ja-JP" altLang="en-US" sz="3600" dirty="0">
                <a:solidFill>
                  <a:schemeClr val="tx2"/>
                </a:solidFill>
                <a:latin typeface="BIZ UDPゴシック" panose="020B0400000000000000" pitchFamily="50" charset="-128"/>
                <a:ea typeface="BIZ UDPゴシック" panose="020B0400000000000000" pitchFamily="50" charset="-128"/>
              </a:rPr>
              <a:t>４．新たな課題への対応</a:t>
            </a:r>
            <a:r>
              <a:rPr lang="en-US" altLang="ja-JP" sz="3600" dirty="0">
                <a:solidFill>
                  <a:schemeClr val="tx2"/>
                </a:solidFill>
                <a:latin typeface="BIZ UDPゴシック" panose="020B0400000000000000" pitchFamily="50" charset="-128"/>
                <a:ea typeface="BIZ UDPゴシック" panose="020B0400000000000000" pitchFamily="50" charset="-128"/>
              </a:rPr>
              <a:t>(P14</a:t>
            </a:r>
            <a:r>
              <a:rPr lang="ja-JP" altLang="en-US" sz="3600" dirty="0">
                <a:solidFill>
                  <a:schemeClr val="tx2"/>
                </a:solidFill>
                <a:latin typeface="BIZ UDPゴシック" panose="020B0400000000000000" pitchFamily="50" charset="-128"/>
                <a:ea typeface="BIZ UDPゴシック" panose="020B0400000000000000" pitchFamily="50" charset="-128"/>
              </a:rPr>
              <a:t>～</a:t>
            </a:r>
            <a:r>
              <a:rPr lang="en-US" altLang="ja-JP" sz="3600" dirty="0">
                <a:solidFill>
                  <a:schemeClr val="tx2"/>
                </a:solidFill>
                <a:latin typeface="BIZ UDPゴシック" panose="020B0400000000000000" pitchFamily="50" charset="-128"/>
                <a:ea typeface="BIZ UDPゴシック" panose="020B0400000000000000" pitchFamily="50" charset="-128"/>
              </a:rPr>
              <a:t>P15)</a:t>
            </a:r>
          </a:p>
          <a:p>
            <a:pPr>
              <a:spcBef>
                <a:spcPct val="0"/>
              </a:spcBef>
              <a:buFontTx/>
              <a:buNone/>
            </a:pPr>
            <a:endParaRPr lang="en-US" altLang="ja-JP" sz="3600" dirty="0">
              <a:solidFill>
                <a:schemeClr val="tx2"/>
              </a:solidFill>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b="1" dirty="0">
                <a:solidFill>
                  <a:schemeClr val="tx2"/>
                </a:solidFill>
                <a:latin typeface="BIZ UDPゴシック" panose="020B0400000000000000" pitchFamily="50" charset="-128"/>
                <a:ea typeface="BIZ UDPゴシック" panose="020B0400000000000000" pitchFamily="50" charset="-128"/>
              </a:rPr>
              <a:t>　 （２）物価高騰等に対する自治体の対応　</a:t>
            </a:r>
            <a:endParaRPr lang="en-US" altLang="ja-JP" sz="3600" b="1" dirty="0">
              <a:solidFill>
                <a:schemeClr val="tx2"/>
              </a:solidFill>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dirty="0">
                <a:solidFill>
                  <a:schemeClr val="tx2"/>
                </a:solidFill>
                <a:latin typeface="BIZ UDPゴシック" panose="020B0400000000000000" pitchFamily="50" charset="-128"/>
                <a:ea typeface="BIZ UDPゴシック" panose="020B0400000000000000" pitchFamily="50" charset="-128"/>
              </a:rPr>
              <a:t>　　</a:t>
            </a:r>
          </a:p>
        </p:txBody>
      </p:sp>
      <p:sp>
        <p:nvSpPr>
          <p:cNvPr id="9" name="テキスト ボックス 8">
            <a:extLst>
              <a:ext uri="{FF2B5EF4-FFF2-40B4-BE49-F238E27FC236}">
                <a16:creationId xmlns:a16="http://schemas.microsoft.com/office/drawing/2014/main" id="{A732547D-A390-DD89-9BCB-FC3CF7AB2BF9}"/>
              </a:ext>
            </a:extLst>
          </p:cNvPr>
          <p:cNvSpPr txBox="1">
            <a:spLocks noChangeArrowheads="1"/>
          </p:cNvSpPr>
          <p:nvPr/>
        </p:nvSpPr>
        <p:spPr bwMode="auto">
          <a:xfrm>
            <a:off x="181016" y="2137886"/>
            <a:ext cx="13312880" cy="12253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nSpc>
                <a:spcPct val="110000"/>
              </a:lnSpc>
              <a:spcBef>
                <a:spcPct val="0"/>
              </a:spcBef>
              <a:buFontTx/>
              <a:buNone/>
            </a:pPr>
            <a:r>
              <a:rPr lang="ja-JP" altLang="en-US" sz="3600" dirty="0">
                <a:latin typeface="BIZ UDPゴシック" panose="020B0400000000000000" pitchFamily="50" charset="-128"/>
                <a:ea typeface="BIZ UDPゴシック" panose="020B0400000000000000" pitchFamily="50" charset="-128"/>
              </a:rPr>
              <a:t>物価高騰等に対する自治体の対応は進んでいます。特に、賃金・物価スライド制に対する自治体の対応状況は、表</a:t>
            </a:r>
            <a:r>
              <a:rPr lang="en-US" altLang="ja-JP" sz="3600" dirty="0">
                <a:latin typeface="BIZ UDPゴシック" panose="020B0400000000000000" pitchFamily="50" charset="-128"/>
                <a:ea typeface="BIZ UDPゴシック" panose="020B0400000000000000" pitchFamily="50" charset="-128"/>
              </a:rPr>
              <a:t>1-12</a:t>
            </a:r>
            <a:r>
              <a:rPr lang="ja-JP" altLang="en-US" sz="3600" dirty="0">
                <a:latin typeface="BIZ UDPゴシック" panose="020B0400000000000000" pitchFamily="50" charset="-128"/>
                <a:ea typeface="BIZ UDPゴシック" panose="020B0400000000000000" pitchFamily="50" charset="-128"/>
              </a:rPr>
              <a:t>のとおりです。</a:t>
            </a:r>
          </a:p>
        </p:txBody>
      </p:sp>
      <p:graphicFrame>
        <p:nvGraphicFramePr>
          <p:cNvPr id="3" name="表 2">
            <a:extLst>
              <a:ext uri="{FF2B5EF4-FFF2-40B4-BE49-F238E27FC236}">
                <a16:creationId xmlns:a16="http://schemas.microsoft.com/office/drawing/2014/main" id="{B2DE972D-1A57-6919-6D87-3C195ED55802}"/>
              </a:ext>
            </a:extLst>
          </p:cNvPr>
          <p:cNvGraphicFramePr>
            <a:graphicFrameLocks noGrp="1"/>
          </p:cNvGraphicFramePr>
          <p:nvPr>
            <p:extLst>
              <p:ext uri="{D42A27DB-BD31-4B8C-83A1-F6EECF244321}">
                <p14:modId xmlns:p14="http://schemas.microsoft.com/office/powerpoint/2010/main" val="2184648363"/>
              </p:ext>
            </p:extLst>
          </p:nvPr>
        </p:nvGraphicFramePr>
        <p:xfrm>
          <a:off x="980083" y="3805963"/>
          <a:ext cx="12295583" cy="6173580"/>
        </p:xfrm>
        <a:graphic>
          <a:graphicData uri="http://schemas.openxmlformats.org/drawingml/2006/table">
            <a:tbl>
              <a:tblPr firstRow="1" firstCol="1" bandRow="1"/>
              <a:tblGrid>
                <a:gridCol w="651401">
                  <a:extLst>
                    <a:ext uri="{9D8B030D-6E8A-4147-A177-3AD203B41FA5}">
                      <a16:colId xmlns:a16="http://schemas.microsoft.com/office/drawing/2014/main" val="2606006602"/>
                    </a:ext>
                  </a:extLst>
                </a:gridCol>
                <a:gridCol w="2082032">
                  <a:extLst>
                    <a:ext uri="{9D8B030D-6E8A-4147-A177-3AD203B41FA5}">
                      <a16:colId xmlns:a16="http://schemas.microsoft.com/office/drawing/2014/main" val="2356912603"/>
                    </a:ext>
                  </a:extLst>
                </a:gridCol>
                <a:gridCol w="2647875">
                  <a:extLst>
                    <a:ext uri="{9D8B030D-6E8A-4147-A177-3AD203B41FA5}">
                      <a16:colId xmlns:a16="http://schemas.microsoft.com/office/drawing/2014/main" val="2055320301"/>
                    </a:ext>
                  </a:extLst>
                </a:gridCol>
                <a:gridCol w="4483038">
                  <a:extLst>
                    <a:ext uri="{9D8B030D-6E8A-4147-A177-3AD203B41FA5}">
                      <a16:colId xmlns:a16="http://schemas.microsoft.com/office/drawing/2014/main" val="3082696205"/>
                    </a:ext>
                  </a:extLst>
                </a:gridCol>
                <a:gridCol w="2431237">
                  <a:extLst>
                    <a:ext uri="{9D8B030D-6E8A-4147-A177-3AD203B41FA5}">
                      <a16:colId xmlns:a16="http://schemas.microsoft.com/office/drawing/2014/main" val="368891645"/>
                    </a:ext>
                  </a:extLst>
                </a:gridCol>
              </a:tblGrid>
              <a:tr h="411572">
                <a:tc>
                  <a:txBody>
                    <a:bodyPr/>
                    <a:lstStyle/>
                    <a:p>
                      <a:pPr algn="ctr"/>
                      <a:r>
                        <a:rPr lang="en-US"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ctr"/>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自治体名</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ctr"/>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制定年月</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indent="266700" algn="just"/>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制　度　名</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ctr"/>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対　　象</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1531782486"/>
                  </a:ext>
                </a:extLst>
              </a:tr>
              <a:tr h="411572">
                <a:tc>
                  <a:txBody>
                    <a:bodyPr/>
                    <a:lstStyle/>
                    <a:p>
                      <a:pPr algn="ctr"/>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１</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ctr"/>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横浜市</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ctr"/>
                      <a:r>
                        <a:rPr lang="en-US"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2018</a:t>
                      </a:r>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r>
                        <a:rPr lang="en-US"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a:t>
                      </a:r>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月</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賃金スライド制度　　</a:t>
                      </a: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(24</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3</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月に改訂</a:t>
                      </a: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人件費</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1695612236"/>
                  </a:ext>
                </a:extLst>
              </a:tr>
              <a:tr h="411572">
                <a:tc>
                  <a:txBody>
                    <a:bodyPr/>
                    <a:lstStyle/>
                    <a:p>
                      <a:pPr algn="ctr"/>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２</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ctr"/>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名古屋市</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ctr"/>
                      <a:r>
                        <a:rPr lang="en-US" sz="24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2020</a:t>
                      </a:r>
                      <a:r>
                        <a:rPr lang="ja-JP" sz="24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r>
                        <a:rPr lang="en-US" sz="24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4</a:t>
                      </a:r>
                      <a:r>
                        <a:rPr lang="ja-JP" sz="24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月</a:t>
                      </a:r>
                      <a:endParaRPr lang="ja-JP" sz="2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賃金スライド制度</a:t>
                      </a:r>
                      <a:endParaRPr lang="ja-JP" sz="2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人件費</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1649050965"/>
                  </a:ext>
                </a:extLst>
              </a:tr>
              <a:tr h="411572">
                <a:tc>
                  <a:txBody>
                    <a:bodyPr/>
                    <a:lstStyle/>
                    <a:p>
                      <a:pPr algn="ctr"/>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３</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ctr"/>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札幌市</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ctr"/>
                      <a:r>
                        <a:rPr lang="en-US"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2023</a:t>
                      </a:r>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r>
                        <a:rPr lang="en-US"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9</a:t>
                      </a:r>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月</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賃金スライド制度　　</a:t>
                      </a: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(25</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4</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月に改訂</a:t>
                      </a: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人件費</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2580810770"/>
                  </a:ext>
                </a:extLst>
              </a:tr>
              <a:tr h="411572">
                <a:tc>
                  <a:txBody>
                    <a:bodyPr/>
                    <a:lstStyle/>
                    <a:p>
                      <a:pPr algn="ctr"/>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４</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ctr"/>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広島県</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ctr"/>
                      <a:r>
                        <a:rPr lang="en-US"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2023</a:t>
                      </a:r>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r>
                        <a:rPr lang="en-US"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11</a:t>
                      </a:r>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月</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物価変動調整</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物価</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1256828362"/>
                  </a:ext>
                </a:extLst>
              </a:tr>
              <a:tr h="411572">
                <a:tc>
                  <a:txBody>
                    <a:bodyPr/>
                    <a:lstStyle/>
                    <a:p>
                      <a:pPr algn="ctr"/>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５</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ctr"/>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岡山県</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ctr"/>
                      <a:r>
                        <a:rPr lang="en-US"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2024</a:t>
                      </a:r>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r>
                        <a:rPr lang="en-US"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4</a:t>
                      </a:r>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月</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賃金・物価スライド</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人件費・物件費</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3749102736"/>
                  </a:ext>
                </a:extLst>
              </a:tr>
              <a:tr h="411572">
                <a:tc>
                  <a:txBody>
                    <a:bodyPr/>
                    <a:lstStyle/>
                    <a:p>
                      <a:pPr algn="ctr"/>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６</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ctr"/>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新潟市</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ctr"/>
                      <a:r>
                        <a:rPr lang="en-US"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2024</a:t>
                      </a:r>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r>
                        <a:rPr lang="en-US"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6</a:t>
                      </a:r>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月</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賃金水準スライド方式</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人件費</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1121265188"/>
                  </a:ext>
                </a:extLst>
              </a:tr>
              <a:tr h="411572">
                <a:tc>
                  <a:txBody>
                    <a:bodyPr/>
                    <a:lstStyle/>
                    <a:p>
                      <a:pPr algn="ctr"/>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７</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ctr"/>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草津市</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ctr"/>
                      <a:r>
                        <a:rPr lang="en-US"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2024</a:t>
                      </a:r>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r>
                        <a:rPr lang="en-US"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7</a:t>
                      </a:r>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月</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賃金スライド制度運用</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人件費</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1972054821"/>
                  </a:ext>
                </a:extLst>
              </a:tr>
              <a:tr h="411572">
                <a:tc>
                  <a:txBody>
                    <a:bodyPr/>
                    <a:lstStyle/>
                    <a:p>
                      <a:pPr algn="ctr"/>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８</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ctr"/>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岩手県</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ctr"/>
                      <a:r>
                        <a:rPr lang="en-US"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2024</a:t>
                      </a:r>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r>
                        <a:rPr lang="en-US"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10</a:t>
                      </a:r>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月</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賃金スライド制度</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人件費</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2082419407"/>
                  </a:ext>
                </a:extLst>
              </a:tr>
              <a:tr h="411572">
                <a:tc>
                  <a:txBody>
                    <a:bodyPr/>
                    <a:lstStyle/>
                    <a:p>
                      <a:pPr algn="ctr"/>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８</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ctr"/>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帯広市</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ctr"/>
                      <a:r>
                        <a:rPr lang="en-US"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2024</a:t>
                      </a:r>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r>
                        <a:rPr lang="en-US"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10</a:t>
                      </a:r>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月</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物価・賃金スライド制度運用マニュアル</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人件費・燃料費</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3853020236"/>
                  </a:ext>
                </a:extLst>
              </a:tr>
              <a:tr h="411572">
                <a:tc>
                  <a:txBody>
                    <a:bodyPr/>
                    <a:lstStyle/>
                    <a:p>
                      <a:pPr algn="ctr"/>
                      <a:r>
                        <a:rPr lang="en-US"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10</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ctr"/>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福井県</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ctr"/>
                      <a:r>
                        <a:rPr lang="en-US"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2025</a:t>
                      </a:r>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r>
                        <a:rPr lang="en-US"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a:t>
                      </a:r>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月</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賃金スライド制度</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人件費</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2109056248"/>
                  </a:ext>
                </a:extLst>
              </a:tr>
              <a:tr h="411572">
                <a:tc>
                  <a:txBody>
                    <a:bodyPr/>
                    <a:lstStyle/>
                    <a:p>
                      <a:pPr algn="ctr"/>
                      <a:r>
                        <a:rPr lang="en-US"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11</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ctr"/>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米原市</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ctr"/>
                      <a:r>
                        <a:rPr lang="en-US"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2025</a:t>
                      </a:r>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r>
                        <a:rPr lang="en-US"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3</a:t>
                      </a:r>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月</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賃金スライド制度</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人件費</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1904702889"/>
                  </a:ext>
                </a:extLst>
              </a:tr>
              <a:tr h="411572">
                <a:tc>
                  <a:txBody>
                    <a:bodyPr/>
                    <a:lstStyle/>
                    <a:p>
                      <a:pPr algn="ctr"/>
                      <a:r>
                        <a:rPr lang="en-US"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12</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ctr"/>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函館市</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ctr"/>
                      <a:r>
                        <a:rPr lang="en-US"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2025</a:t>
                      </a:r>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r>
                        <a:rPr lang="en-US"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4</a:t>
                      </a:r>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月</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賃金スライド制度</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人件費</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2060486865"/>
                  </a:ext>
                </a:extLst>
              </a:tr>
              <a:tr h="411572">
                <a:tc>
                  <a:txBody>
                    <a:bodyPr/>
                    <a:lstStyle/>
                    <a:p>
                      <a:pPr algn="ctr"/>
                      <a:r>
                        <a:rPr lang="en-US"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12</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ctr"/>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佐倉市</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ctr"/>
                      <a:r>
                        <a:rPr lang="en-US"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2025</a:t>
                      </a:r>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r>
                        <a:rPr lang="en-US"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4</a:t>
                      </a:r>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月</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賃金スライド制度</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人件費</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2410028523"/>
                  </a:ext>
                </a:extLst>
              </a:tr>
              <a:tr h="411572">
                <a:tc>
                  <a:txBody>
                    <a:bodyPr/>
                    <a:lstStyle/>
                    <a:p>
                      <a:pPr algn="ctr"/>
                      <a:r>
                        <a:rPr lang="en-US" sz="24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12</a:t>
                      </a:r>
                      <a:endParaRPr lang="ja-JP" sz="2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ctr"/>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静岡市</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ctr"/>
                      <a:r>
                        <a:rPr lang="en-US"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2025</a:t>
                      </a:r>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r>
                        <a:rPr lang="en-US"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4</a:t>
                      </a:r>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月</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16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指定管理料スライド制度の手引</a:t>
                      </a:r>
                      <a:r>
                        <a:rPr lang="en-US" sz="1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(25</a:t>
                      </a:r>
                      <a:r>
                        <a:rPr lang="ja-JP" sz="1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r>
                        <a:rPr lang="en-US" sz="1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4</a:t>
                      </a:r>
                      <a:r>
                        <a:rPr lang="ja-JP" sz="1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月に改訂</a:t>
                      </a:r>
                      <a:r>
                        <a:rPr lang="en-US" sz="1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24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人件費・事業費</a:t>
                      </a:r>
                      <a:endParaRPr lang="ja-JP" sz="2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2635863660"/>
                  </a:ext>
                </a:extLst>
              </a:tr>
            </a:tbl>
          </a:graphicData>
        </a:graphic>
      </p:graphicFrame>
      <p:sp>
        <p:nvSpPr>
          <p:cNvPr id="4" name="テキスト ボックス 3">
            <a:extLst>
              <a:ext uri="{FF2B5EF4-FFF2-40B4-BE49-F238E27FC236}">
                <a16:creationId xmlns:a16="http://schemas.microsoft.com/office/drawing/2014/main" id="{4BF55980-2F33-7BC8-BD46-A954DEDB18A4}"/>
              </a:ext>
            </a:extLst>
          </p:cNvPr>
          <p:cNvSpPr txBox="1"/>
          <p:nvPr/>
        </p:nvSpPr>
        <p:spPr>
          <a:xfrm>
            <a:off x="980082" y="3399926"/>
            <a:ext cx="6979665" cy="369332"/>
          </a:xfrm>
          <a:prstGeom prst="rect">
            <a:avLst/>
          </a:prstGeom>
          <a:noFill/>
        </p:spPr>
        <p:txBody>
          <a:bodyPr wrap="square" rtlCol="0">
            <a:spAutoFit/>
          </a:bodyPr>
          <a:lstStyle/>
          <a:p>
            <a:r>
              <a:rPr lang="ja-JP" altLang="ja-JP" sz="1800" kern="100"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表</a:t>
            </a:r>
            <a:r>
              <a:rPr lang="en-US" altLang="ja-JP" sz="1800" kern="100"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1-12</a:t>
            </a:r>
            <a:r>
              <a:rPr lang="ja-JP" altLang="ja-JP" sz="1800" kern="100"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指定管理者制度における人件費等の対策制度一覧</a:t>
            </a:r>
            <a:endParaRPr kumimoji="1" lang="ja-JP" altLang="en-US" dirty="0">
              <a:solidFill>
                <a:srgbClr val="FF0000"/>
              </a:solidFill>
              <a:latin typeface="BIZ UDPゴシック" panose="020B0400000000000000" pitchFamily="50" charset="-128"/>
              <a:ea typeface="BIZ UDPゴシック" panose="020B0400000000000000" pitchFamily="50" charset="-128"/>
            </a:endParaRPr>
          </a:p>
        </p:txBody>
      </p:sp>
      <p:sp>
        <p:nvSpPr>
          <p:cNvPr id="12" name="テキスト ボックス 11">
            <a:extLst>
              <a:ext uri="{FF2B5EF4-FFF2-40B4-BE49-F238E27FC236}">
                <a16:creationId xmlns:a16="http://schemas.microsoft.com/office/drawing/2014/main" id="{54A51308-F601-DD6A-8D2B-9D329CBCD28D}"/>
              </a:ext>
            </a:extLst>
          </p:cNvPr>
          <p:cNvSpPr txBox="1"/>
          <p:nvPr/>
        </p:nvSpPr>
        <p:spPr>
          <a:xfrm>
            <a:off x="9748638" y="9977052"/>
            <a:ext cx="2087762" cy="369332"/>
          </a:xfrm>
          <a:prstGeom prst="rect">
            <a:avLst/>
          </a:prstGeom>
          <a:noFill/>
        </p:spPr>
        <p:txBody>
          <a:bodyPr wrap="square" rtlCol="0">
            <a:spAutoFit/>
          </a:bodyPr>
          <a:lstStyle/>
          <a:p>
            <a:r>
              <a:rPr kumimoji="1" lang="ja-JP" altLang="en-US" kern="100" dirty="0">
                <a:solidFill>
                  <a:srgbClr val="000000"/>
                </a:solidFill>
                <a:latin typeface="Century" panose="02040604050505020304" pitchFamily="18" charset="0"/>
                <a:ea typeface="ＭＳ 明朝" panose="02020609040205080304" pitchFamily="17" charset="-128"/>
                <a:cs typeface="Times New Roman" panose="02020603050405020304" pitchFamily="18" charset="0"/>
              </a:rPr>
              <a:t>次ページへ続く</a:t>
            </a:r>
            <a:endParaRPr kumimoji="1" lang="ja-JP" altLang="en-US"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9458607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a:extLst>
            <a:ext uri="{FF2B5EF4-FFF2-40B4-BE49-F238E27FC236}">
              <a16:creationId xmlns:a16="http://schemas.microsoft.com/office/drawing/2014/main" id="{9AF28537-3058-E6F5-02CE-F6DC7B1D64CA}"/>
            </a:ext>
          </a:extLst>
        </p:cNvPr>
        <p:cNvGrpSpPr/>
        <p:nvPr/>
      </p:nvGrpSpPr>
      <p:grpSpPr>
        <a:xfrm>
          <a:off x="0" y="0"/>
          <a:ext cx="0" cy="0"/>
          <a:chOff x="0" y="0"/>
          <a:chExt cx="0" cy="0"/>
        </a:xfrm>
      </p:grpSpPr>
      <p:sp>
        <p:nvSpPr>
          <p:cNvPr id="5" name="正方形/長方形 4">
            <a:extLst>
              <a:ext uri="{FF2B5EF4-FFF2-40B4-BE49-F238E27FC236}">
                <a16:creationId xmlns:a16="http://schemas.microsoft.com/office/drawing/2014/main" id="{49C42D4B-7284-5592-0B72-5BF000B8EFE7}"/>
              </a:ext>
            </a:extLst>
          </p:cNvPr>
          <p:cNvSpPr/>
          <p:nvPr/>
        </p:nvSpPr>
        <p:spPr>
          <a:xfrm>
            <a:off x="11836400" y="304800"/>
            <a:ext cx="2247900" cy="1066800"/>
          </a:xfrm>
          <a:prstGeom prst="rect">
            <a:avLst/>
          </a:prstGeom>
          <a:solidFill>
            <a:srgbClr val="86C49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pic>
        <p:nvPicPr>
          <p:cNvPr id="2" name="図 1">
            <a:extLst>
              <a:ext uri="{FF2B5EF4-FFF2-40B4-BE49-F238E27FC236}">
                <a16:creationId xmlns:a16="http://schemas.microsoft.com/office/drawing/2014/main" id="{E0E23E79-429A-B781-918D-BC1087960AAD}"/>
              </a:ext>
            </a:extLst>
          </p:cNvPr>
          <p:cNvPicPr>
            <a:picLocks noChangeAspect="1"/>
          </p:cNvPicPr>
          <p:nvPr/>
        </p:nvPicPr>
        <p:blipFill>
          <a:blip r:embed="rId4"/>
          <a:stretch>
            <a:fillRect/>
          </a:stretch>
        </p:blipFill>
        <p:spPr>
          <a:xfrm>
            <a:off x="11836400" y="304800"/>
            <a:ext cx="2048722" cy="871977"/>
          </a:xfrm>
          <a:prstGeom prst="rect">
            <a:avLst/>
          </a:prstGeom>
        </p:spPr>
      </p:pic>
      <p:sp>
        <p:nvSpPr>
          <p:cNvPr id="7" name="スライド番号プレースホルダー 6">
            <a:extLst>
              <a:ext uri="{FF2B5EF4-FFF2-40B4-BE49-F238E27FC236}">
                <a16:creationId xmlns:a16="http://schemas.microsoft.com/office/drawing/2014/main" id="{54CFD7A4-29D0-4142-BBC4-FDCD824BE81B}"/>
              </a:ext>
            </a:extLst>
          </p:cNvPr>
          <p:cNvSpPr>
            <a:spLocks noGrp="1"/>
          </p:cNvSpPr>
          <p:nvPr>
            <p:ph type="sldNum" sz="quarter" idx="12"/>
          </p:nvPr>
        </p:nvSpPr>
        <p:spPr/>
        <p:txBody>
          <a:bodyPr/>
          <a:lstStyle/>
          <a:p>
            <a:fld id="{D99A811D-311C-446E-B091-52C5181E50CE}" type="slidenum">
              <a:rPr kumimoji="1" lang="ja-JP" altLang="en-US" smtClean="0"/>
              <a:t>23</a:t>
            </a:fld>
            <a:endParaRPr kumimoji="1" lang="ja-JP" altLang="en-US"/>
          </a:p>
        </p:txBody>
      </p:sp>
      <p:sp>
        <p:nvSpPr>
          <p:cNvPr id="6" name="テキスト ボックス 5">
            <a:extLst>
              <a:ext uri="{FF2B5EF4-FFF2-40B4-BE49-F238E27FC236}">
                <a16:creationId xmlns:a16="http://schemas.microsoft.com/office/drawing/2014/main" id="{D1693980-3F65-19CD-ADAB-336CDC39021B}"/>
              </a:ext>
            </a:extLst>
          </p:cNvPr>
          <p:cNvSpPr txBox="1">
            <a:spLocks noChangeArrowheads="1"/>
          </p:cNvSpPr>
          <p:nvPr/>
        </p:nvSpPr>
        <p:spPr bwMode="auto">
          <a:xfrm>
            <a:off x="370628" y="204934"/>
            <a:ext cx="13258286" cy="2333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ja-JP" altLang="en-US" sz="3600" dirty="0">
                <a:solidFill>
                  <a:schemeClr val="tx2"/>
                </a:solidFill>
                <a:latin typeface="BIZ UDPゴシック" panose="020B0400000000000000" pitchFamily="50" charset="-128"/>
                <a:ea typeface="BIZ UDPゴシック" panose="020B0400000000000000" pitchFamily="50" charset="-128"/>
              </a:rPr>
              <a:t>４．新たな課題への対応</a:t>
            </a:r>
            <a:r>
              <a:rPr lang="en-US" altLang="ja-JP" sz="3600" dirty="0">
                <a:solidFill>
                  <a:schemeClr val="tx2"/>
                </a:solidFill>
                <a:latin typeface="BIZ UDPゴシック" panose="020B0400000000000000" pitchFamily="50" charset="-128"/>
                <a:ea typeface="BIZ UDPゴシック" panose="020B0400000000000000" pitchFamily="50" charset="-128"/>
              </a:rPr>
              <a:t>(P14</a:t>
            </a:r>
            <a:r>
              <a:rPr lang="ja-JP" altLang="en-US" sz="3600" dirty="0">
                <a:solidFill>
                  <a:schemeClr val="tx2"/>
                </a:solidFill>
                <a:latin typeface="BIZ UDPゴシック" panose="020B0400000000000000" pitchFamily="50" charset="-128"/>
                <a:ea typeface="BIZ UDPゴシック" panose="020B0400000000000000" pitchFamily="50" charset="-128"/>
              </a:rPr>
              <a:t>～</a:t>
            </a:r>
            <a:r>
              <a:rPr lang="en-US" altLang="ja-JP" sz="3600" dirty="0">
                <a:solidFill>
                  <a:schemeClr val="tx2"/>
                </a:solidFill>
                <a:latin typeface="BIZ UDPゴシック" panose="020B0400000000000000" pitchFamily="50" charset="-128"/>
                <a:ea typeface="BIZ UDPゴシック" panose="020B0400000000000000" pitchFamily="50" charset="-128"/>
              </a:rPr>
              <a:t>P20)</a:t>
            </a:r>
          </a:p>
          <a:p>
            <a:pPr>
              <a:spcBef>
                <a:spcPct val="0"/>
              </a:spcBef>
              <a:buFontTx/>
              <a:buNone/>
            </a:pPr>
            <a:endParaRPr lang="en-US" altLang="ja-JP" sz="3600" dirty="0">
              <a:solidFill>
                <a:schemeClr val="tx2"/>
              </a:solidFill>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b="1" dirty="0">
                <a:solidFill>
                  <a:schemeClr val="tx2"/>
                </a:solidFill>
                <a:latin typeface="BIZ UDPゴシック" panose="020B0400000000000000" pitchFamily="50" charset="-128"/>
                <a:ea typeface="BIZ UDPゴシック" panose="020B0400000000000000" pitchFamily="50" charset="-128"/>
              </a:rPr>
              <a:t>　 （２）物価高騰等に対する自治体の対応　</a:t>
            </a:r>
            <a:endParaRPr lang="en-US" altLang="ja-JP" sz="3600" b="1" dirty="0">
              <a:solidFill>
                <a:schemeClr val="tx2"/>
              </a:solidFill>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dirty="0">
                <a:solidFill>
                  <a:schemeClr val="tx2"/>
                </a:solidFill>
                <a:latin typeface="BIZ UDPゴシック" panose="020B0400000000000000" pitchFamily="50" charset="-128"/>
                <a:ea typeface="BIZ UDPゴシック" panose="020B0400000000000000" pitchFamily="50" charset="-128"/>
              </a:rPr>
              <a:t>　　</a:t>
            </a:r>
          </a:p>
        </p:txBody>
      </p:sp>
      <p:graphicFrame>
        <p:nvGraphicFramePr>
          <p:cNvPr id="8" name="表 7">
            <a:extLst>
              <a:ext uri="{FF2B5EF4-FFF2-40B4-BE49-F238E27FC236}">
                <a16:creationId xmlns:a16="http://schemas.microsoft.com/office/drawing/2014/main" id="{EEDFAD4B-E6A8-6BAD-A3B9-7DC4059C8AE2}"/>
              </a:ext>
            </a:extLst>
          </p:cNvPr>
          <p:cNvGraphicFramePr>
            <a:graphicFrameLocks noGrp="1"/>
          </p:cNvGraphicFramePr>
          <p:nvPr>
            <p:extLst>
              <p:ext uri="{D42A27DB-BD31-4B8C-83A1-F6EECF244321}">
                <p14:modId xmlns:p14="http://schemas.microsoft.com/office/powerpoint/2010/main" val="4083930790"/>
              </p:ext>
            </p:extLst>
          </p:nvPr>
        </p:nvGraphicFramePr>
        <p:xfrm>
          <a:off x="851979" y="2538265"/>
          <a:ext cx="12295583" cy="4527292"/>
        </p:xfrm>
        <a:graphic>
          <a:graphicData uri="http://schemas.openxmlformats.org/drawingml/2006/table">
            <a:tbl>
              <a:tblPr firstRow="1" firstCol="1" bandRow="1"/>
              <a:tblGrid>
                <a:gridCol w="651401">
                  <a:extLst>
                    <a:ext uri="{9D8B030D-6E8A-4147-A177-3AD203B41FA5}">
                      <a16:colId xmlns:a16="http://schemas.microsoft.com/office/drawing/2014/main" val="2606006602"/>
                    </a:ext>
                  </a:extLst>
                </a:gridCol>
                <a:gridCol w="2082032">
                  <a:extLst>
                    <a:ext uri="{9D8B030D-6E8A-4147-A177-3AD203B41FA5}">
                      <a16:colId xmlns:a16="http://schemas.microsoft.com/office/drawing/2014/main" val="2356912603"/>
                    </a:ext>
                  </a:extLst>
                </a:gridCol>
                <a:gridCol w="2647875">
                  <a:extLst>
                    <a:ext uri="{9D8B030D-6E8A-4147-A177-3AD203B41FA5}">
                      <a16:colId xmlns:a16="http://schemas.microsoft.com/office/drawing/2014/main" val="2055320301"/>
                    </a:ext>
                  </a:extLst>
                </a:gridCol>
                <a:gridCol w="4483038">
                  <a:extLst>
                    <a:ext uri="{9D8B030D-6E8A-4147-A177-3AD203B41FA5}">
                      <a16:colId xmlns:a16="http://schemas.microsoft.com/office/drawing/2014/main" val="3082696205"/>
                    </a:ext>
                  </a:extLst>
                </a:gridCol>
                <a:gridCol w="2431237">
                  <a:extLst>
                    <a:ext uri="{9D8B030D-6E8A-4147-A177-3AD203B41FA5}">
                      <a16:colId xmlns:a16="http://schemas.microsoft.com/office/drawing/2014/main" val="368891645"/>
                    </a:ext>
                  </a:extLst>
                </a:gridCol>
              </a:tblGrid>
              <a:tr h="411572">
                <a:tc>
                  <a:txBody>
                    <a:bodyPr/>
                    <a:lstStyle/>
                    <a:p>
                      <a:pPr algn="ctr"/>
                      <a:r>
                        <a:rPr lang="en-US"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15</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ctr"/>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熊本市</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ctr"/>
                      <a:r>
                        <a:rPr lang="en-US"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2025</a:t>
                      </a:r>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r>
                        <a:rPr lang="en-US"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5</a:t>
                      </a:r>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月</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物価変動対策</a:t>
                      </a:r>
                      <a:r>
                        <a:rPr lang="ja-JP" sz="16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（スライド方式・上乗せ方式）</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12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人件費・物件費・一般管理費</a:t>
                      </a:r>
                      <a:endParaRPr lang="ja-JP" sz="2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2656880673"/>
                  </a:ext>
                </a:extLst>
              </a:tr>
              <a:tr h="411572">
                <a:tc>
                  <a:txBody>
                    <a:bodyPr/>
                    <a:lstStyle/>
                    <a:p>
                      <a:pPr algn="ctr"/>
                      <a:r>
                        <a:rPr lang="en-US"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15</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ctr"/>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浜松市</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ctr"/>
                      <a:r>
                        <a:rPr lang="en-US"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2025</a:t>
                      </a:r>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r>
                        <a:rPr lang="en-US"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5</a:t>
                      </a:r>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月</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賃金スライド制度</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人件費</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2793402017"/>
                  </a:ext>
                </a:extLst>
              </a:tr>
              <a:tr h="411572">
                <a:tc>
                  <a:txBody>
                    <a:bodyPr/>
                    <a:lstStyle/>
                    <a:p>
                      <a:pPr algn="ctr"/>
                      <a:r>
                        <a:rPr lang="en-US"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15</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ctr"/>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島根県</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ctr"/>
                      <a:r>
                        <a:rPr lang="en-US"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2025</a:t>
                      </a:r>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r>
                        <a:rPr lang="en-US"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5</a:t>
                      </a:r>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月</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総務部通知</a:t>
                      </a: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フォローアップ調査</a:t>
                      </a: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人件費・物件費</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1025239730"/>
                  </a:ext>
                </a:extLst>
              </a:tr>
              <a:tr h="411572">
                <a:tc>
                  <a:txBody>
                    <a:bodyPr/>
                    <a:lstStyle/>
                    <a:p>
                      <a:pPr algn="ctr"/>
                      <a:r>
                        <a:rPr lang="en-US"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18</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ctr"/>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丹波市</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ctr"/>
                      <a:r>
                        <a:rPr lang="en-US"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2025</a:t>
                      </a:r>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r>
                        <a:rPr lang="en-US"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5</a:t>
                      </a:r>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月</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指定管理者制度におけるスライド制度</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人件費・燃料費</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2361079498"/>
                  </a:ext>
                </a:extLst>
              </a:tr>
              <a:tr h="411572">
                <a:tc>
                  <a:txBody>
                    <a:bodyPr/>
                    <a:lstStyle/>
                    <a:p>
                      <a:pPr algn="ctr"/>
                      <a:r>
                        <a:rPr lang="en-US"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19</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ctr"/>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松本市</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ctr"/>
                      <a:r>
                        <a:rPr lang="en-US"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2025</a:t>
                      </a:r>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r>
                        <a:rPr lang="en-US"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6</a:t>
                      </a:r>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月</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賃金スライド制度</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人件費</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2946311782"/>
                  </a:ext>
                </a:extLst>
              </a:tr>
              <a:tr h="411572">
                <a:tc>
                  <a:txBody>
                    <a:bodyPr/>
                    <a:lstStyle/>
                    <a:p>
                      <a:pPr algn="ctr"/>
                      <a:r>
                        <a:rPr lang="en-US"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20</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ctr"/>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伊勢市</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ctr"/>
                      <a:r>
                        <a:rPr lang="en-US"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2025</a:t>
                      </a:r>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r>
                        <a:rPr lang="en-US"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6</a:t>
                      </a:r>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月</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指定管理料スライド制度</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人件費・物件費</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2885519750"/>
                  </a:ext>
                </a:extLst>
              </a:tr>
              <a:tr h="411572">
                <a:tc>
                  <a:txBody>
                    <a:bodyPr/>
                    <a:lstStyle/>
                    <a:p>
                      <a:pPr algn="ctr"/>
                      <a:r>
                        <a:rPr lang="en-US"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21</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ctr"/>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福岡県</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ctr"/>
                      <a:r>
                        <a:rPr lang="en-US"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2025</a:t>
                      </a:r>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r>
                        <a:rPr lang="en-US"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7</a:t>
                      </a:r>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月</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賃金・物価スライド</a:t>
                      </a: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募集要項</a:t>
                      </a: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人件費・物件費</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916990669"/>
                  </a:ext>
                </a:extLst>
              </a:tr>
              <a:tr h="411572">
                <a:tc>
                  <a:txBody>
                    <a:bodyPr/>
                    <a:lstStyle/>
                    <a:p>
                      <a:pPr algn="ctr"/>
                      <a:r>
                        <a:rPr lang="en-US"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22</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ctr"/>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香川県</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ctr"/>
                      <a:r>
                        <a:rPr lang="en-US"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2025</a:t>
                      </a:r>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r>
                        <a:rPr lang="en-US"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7</a:t>
                      </a:r>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月</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賃金・物価スライド制度運用の手引き</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人件費・物件費</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3116583894"/>
                  </a:ext>
                </a:extLst>
              </a:tr>
              <a:tr h="411572">
                <a:tc>
                  <a:txBody>
                    <a:bodyPr/>
                    <a:lstStyle/>
                    <a:p>
                      <a:pPr algn="ctr"/>
                      <a:r>
                        <a:rPr lang="en-US"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23</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ctr"/>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茨城県</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ctr"/>
                      <a:r>
                        <a:rPr lang="en-US"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2025</a:t>
                      </a:r>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r>
                        <a:rPr lang="en-US"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7</a:t>
                      </a:r>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月</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スライド制度</a:t>
                      </a:r>
                      <a:endParaRPr lang="ja-JP" sz="2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人件費・光熱水費</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1292729907"/>
                  </a:ext>
                </a:extLst>
              </a:tr>
              <a:tr h="411572">
                <a:tc>
                  <a:txBody>
                    <a:bodyPr/>
                    <a:lstStyle/>
                    <a:p>
                      <a:pPr algn="ctr"/>
                      <a:r>
                        <a:rPr lang="en-US"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24</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ctr"/>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可児市</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ctr"/>
                      <a:r>
                        <a:rPr lang="en-US"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2025</a:t>
                      </a:r>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r>
                        <a:rPr lang="en-US"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8</a:t>
                      </a:r>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月</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賃金スライド制度</a:t>
                      </a:r>
                      <a:endParaRPr lang="ja-JP" sz="2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人件費</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3564000050"/>
                  </a:ext>
                </a:extLst>
              </a:tr>
              <a:tr h="411572">
                <a:tc>
                  <a:txBody>
                    <a:bodyPr/>
                    <a:lstStyle/>
                    <a:p>
                      <a:pPr algn="ctr"/>
                      <a:r>
                        <a:rPr lang="en-US"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25</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ctr"/>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宇部市</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ctr"/>
                      <a:r>
                        <a:rPr lang="en-US"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2025</a:t>
                      </a:r>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r>
                        <a:rPr lang="en-US"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8</a:t>
                      </a:r>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月</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指定管理料スライド制度</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24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人件費・物件費</a:t>
                      </a:r>
                      <a:endParaRPr lang="ja-JP" sz="2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3516051165"/>
                  </a:ext>
                </a:extLst>
              </a:tr>
            </a:tbl>
          </a:graphicData>
        </a:graphic>
      </p:graphicFrame>
      <p:sp>
        <p:nvSpPr>
          <p:cNvPr id="3" name="テキスト ボックス 2">
            <a:extLst>
              <a:ext uri="{FF2B5EF4-FFF2-40B4-BE49-F238E27FC236}">
                <a16:creationId xmlns:a16="http://schemas.microsoft.com/office/drawing/2014/main" id="{D0E77AB0-26A9-5060-813D-0629519F4590}"/>
              </a:ext>
            </a:extLst>
          </p:cNvPr>
          <p:cNvSpPr txBox="1"/>
          <p:nvPr/>
        </p:nvSpPr>
        <p:spPr>
          <a:xfrm>
            <a:off x="8089767" y="7092893"/>
            <a:ext cx="5057795" cy="369332"/>
          </a:xfrm>
          <a:prstGeom prst="rect">
            <a:avLst/>
          </a:prstGeom>
          <a:noFill/>
        </p:spPr>
        <p:txBody>
          <a:bodyPr wrap="none" rtlCol="0">
            <a:spAutoFit/>
          </a:bodyPr>
          <a:lstStyle/>
          <a:p>
            <a:r>
              <a:rPr lang="ja-JP" altLang="ja-JP" sz="18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令和</a:t>
            </a:r>
            <a:r>
              <a:rPr lang="en-US" altLang="ja-JP" sz="18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7</a:t>
            </a:r>
            <a:r>
              <a:rPr lang="ja-JP" altLang="ja-JP" sz="18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年</a:t>
            </a:r>
            <a:r>
              <a:rPr lang="en-US" altLang="ja-JP" sz="18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9</a:t>
            </a:r>
            <a:r>
              <a:rPr lang="ja-JP" altLang="ja-JP" sz="18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月時点　各自治体のホームページより</a:t>
            </a:r>
            <a:endParaRPr kumimoji="1" lang="ja-JP" altLang="en-US" dirty="0">
              <a:solidFill>
                <a:srgbClr val="FF0000"/>
              </a:solidFill>
            </a:endParaRPr>
          </a:p>
        </p:txBody>
      </p:sp>
    </p:spTree>
    <p:extLst>
      <p:ext uri="{BB962C8B-B14F-4D97-AF65-F5344CB8AC3E}">
        <p14:creationId xmlns:p14="http://schemas.microsoft.com/office/powerpoint/2010/main" val="112105571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a:extLst>
            <a:ext uri="{FF2B5EF4-FFF2-40B4-BE49-F238E27FC236}">
              <a16:creationId xmlns:a16="http://schemas.microsoft.com/office/drawing/2014/main" id="{4993C2D7-4A40-3EE9-D402-C5500EF2657A}"/>
            </a:ext>
          </a:extLst>
        </p:cNvPr>
        <p:cNvGrpSpPr/>
        <p:nvPr/>
      </p:nvGrpSpPr>
      <p:grpSpPr>
        <a:xfrm>
          <a:off x="0" y="0"/>
          <a:ext cx="0" cy="0"/>
          <a:chOff x="0" y="0"/>
          <a:chExt cx="0" cy="0"/>
        </a:xfrm>
      </p:grpSpPr>
      <p:sp>
        <p:nvSpPr>
          <p:cNvPr id="5" name="正方形/長方形 4">
            <a:extLst>
              <a:ext uri="{FF2B5EF4-FFF2-40B4-BE49-F238E27FC236}">
                <a16:creationId xmlns:a16="http://schemas.microsoft.com/office/drawing/2014/main" id="{0C01DBBB-6F00-0AFC-3358-8F290D31CDAC}"/>
              </a:ext>
            </a:extLst>
          </p:cNvPr>
          <p:cNvSpPr/>
          <p:nvPr/>
        </p:nvSpPr>
        <p:spPr>
          <a:xfrm>
            <a:off x="11836400" y="304800"/>
            <a:ext cx="2247900" cy="1066800"/>
          </a:xfrm>
          <a:prstGeom prst="rect">
            <a:avLst/>
          </a:prstGeom>
          <a:solidFill>
            <a:srgbClr val="86C49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pic>
        <p:nvPicPr>
          <p:cNvPr id="2" name="図 1">
            <a:extLst>
              <a:ext uri="{FF2B5EF4-FFF2-40B4-BE49-F238E27FC236}">
                <a16:creationId xmlns:a16="http://schemas.microsoft.com/office/drawing/2014/main" id="{1A596F00-8E93-40C6-647B-A45D1907F5B2}"/>
              </a:ext>
            </a:extLst>
          </p:cNvPr>
          <p:cNvPicPr>
            <a:picLocks noChangeAspect="1"/>
          </p:cNvPicPr>
          <p:nvPr/>
        </p:nvPicPr>
        <p:blipFill>
          <a:blip r:embed="rId4"/>
          <a:stretch>
            <a:fillRect/>
          </a:stretch>
        </p:blipFill>
        <p:spPr>
          <a:xfrm>
            <a:off x="11836400" y="304800"/>
            <a:ext cx="2048722" cy="871977"/>
          </a:xfrm>
          <a:prstGeom prst="rect">
            <a:avLst/>
          </a:prstGeom>
        </p:spPr>
      </p:pic>
      <p:sp>
        <p:nvSpPr>
          <p:cNvPr id="8" name="スライド番号プレースホルダー 7">
            <a:extLst>
              <a:ext uri="{FF2B5EF4-FFF2-40B4-BE49-F238E27FC236}">
                <a16:creationId xmlns:a16="http://schemas.microsoft.com/office/drawing/2014/main" id="{D48758DF-5547-2BEA-2AEB-63EB9EE6ECA3}"/>
              </a:ext>
            </a:extLst>
          </p:cNvPr>
          <p:cNvSpPr>
            <a:spLocks noGrp="1"/>
          </p:cNvSpPr>
          <p:nvPr>
            <p:ph type="sldNum" sz="quarter" idx="12"/>
          </p:nvPr>
        </p:nvSpPr>
        <p:spPr/>
        <p:txBody>
          <a:bodyPr/>
          <a:lstStyle/>
          <a:p>
            <a:fld id="{D99A811D-311C-446E-B091-52C5181E50CE}" type="slidenum">
              <a:rPr kumimoji="1" lang="ja-JP" altLang="en-US" smtClean="0"/>
              <a:t>24</a:t>
            </a:fld>
            <a:endParaRPr kumimoji="1" lang="ja-JP" altLang="en-US"/>
          </a:p>
        </p:txBody>
      </p:sp>
      <p:sp>
        <p:nvSpPr>
          <p:cNvPr id="7" name="テキスト ボックス 6">
            <a:extLst>
              <a:ext uri="{FF2B5EF4-FFF2-40B4-BE49-F238E27FC236}">
                <a16:creationId xmlns:a16="http://schemas.microsoft.com/office/drawing/2014/main" id="{C5E2E7D1-21C2-CAA1-AD77-C17386F2DAF1}"/>
              </a:ext>
            </a:extLst>
          </p:cNvPr>
          <p:cNvSpPr txBox="1">
            <a:spLocks noChangeArrowheads="1"/>
          </p:cNvSpPr>
          <p:nvPr/>
        </p:nvSpPr>
        <p:spPr bwMode="auto">
          <a:xfrm>
            <a:off x="626836" y="270217"/>
            <a:ext cx="13258286" cy="29427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ja-JP" altLang="en-US" sz="3600" dirty="0">
                <a:solidFill>
                  <a:schemeClr val="tx2"/>
                </a:solidFill>
                <a:latin typeface="BIZ UDPゴシック" panose="020B0400000000000000" pitchFamily="50" charset="-128"/>
                <a:ea typeface="BIZ UDPゴシック" panose="020B0400000000000000" pitchFamily="50" charset="-128"/>
              </a:rPr>
              <a:t>４．新たな課題への対応</a:t>
            </a:r>
            <a:r>
              <a:rPr lang="en-US" altLang="ja-JP" sz="3600" dirty="0">
                <a:solidFill>
                  <a:schemeClr val="tx2"/>
                </a:solidFill>
                <a:latin typeface="BIZ UDPゴシック" panose="020B0400000000000000" pitchFamily="50" charset="-128"/>
                <a:ea typeface="BIZ UDPゴシック" panose="020B0400000000000000" pitchFamily="50" charset="-128"/>
              </a:rPr>
              <a:t>(P14</a:t>
            </a:r>
            <a:r>
              <a:rPr lang="ja-JP" altLang="en-US" sz="3600" dirty="0">
                <a:solidFill>
                  <a:schemeClr val="tx2"/>
                </a:solidFill>
                <a:latin typeface="BIZ UDPゴシック" panose="020B0400000000000000" pitchFamily="50" charset="-128"/>
                <a:ea typeface="BIZ UDPゴシック" panose="020B0400000000000000" pitchFamily="50" charset="-128"/>
              </a:rPr>
              <a:t>～</a:t>
            </a:r>
            <a:r>
              <a:rPr lang="en-US" altLang="ja-JP" sz="3600" dirty="0">
                <a:solidFill>
                  <a:schemeClr val="tx2"/>
                </a:solidFill>
                <a:latin typeface="BIZ UDPゴシック" panose="020B0400000000000000" pitchFamily="50" charset="-128"/>
                <a:ea typeface="BIZ UDPゴシック" panose="020B0400000000000000" pitchFamily="50" charset="-128"/>
              </a:rPr>
              <a:t>P20)</a:t>
            </a:r>
          </a:p>
          <a:p>
            <a:pPr>
              <a:spcBef>
                <a:spcPct val="0"/>
              </a:spcBef>
              <a:buFontTx/>
              <a:buNone/>
            </a:pPr>
            <a:endParaRPr lang="en-US" altLang="ja-JP" sz="3600" dirty="0">
              <a:solidFill>
                <a:schemeClr val="tx2"/>
              </a:solidFill>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b="1" dirty="0">
                <a:solidFill>
                  <a:schemeClr val="tx2"/>
                </a:solidFill>
                <a:latin typeface="BIZ UDPゴシック" panose="020B0400000000000000" pitchFamily="50" charset="-128"/>
                <a:ea typeface="BIZ UDPゴシック" panose="020B0400000000000000" pitchFamily="50" charset="-128"/>
              </a:rPr>
              <a:t>　 （２）物価高騰等に対する自治体の対応</a:t>
            </a:r>
            <a:endParaRPr lang="en-US" altLang="ja-JP" sz="3600" b="1" dirty="0">
              <a:solidFill>
                <a:schemeClr val="tx2"/>
              </a:solidFill>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dirty="0">
                <a:solidFill>
                  <a:schemeClr val="tx2"/>
                </a:solidFill>
                <a:latin typeface="BIZ UDPゴシック" panose="020B0400000000000000" pitchFamily="50" charset="-128"/>
                <a:ea typeface="BIZ UDPゴシック" panose="020B0400000000000000" pitchFamily="50" charset="-128"/>
              </a:rPr>
              <a:t>　　　　　　</a:t>
            </a:r>
            <a:r>
              <a:rPr lang="ja-JP" altLang="en-US" sz="3600" dirty="0">
                <a:latin typeface="BIZ UDPゴシック" panose="020B0400000000000000" pitchFamily="50" charset="-128"/>
                <a:ea typeface="BIZ UDPゴシック" panose="020B0400000000000000" pitchFamily="50" charset="-128"/>
              </a:rPr>
              <a:t>主な自治体の物価等スライド制の概要　</a:t>
            </a:r>
            <a:endParaRPr lang="en-US" altLang="ja-JP" sz="3600" dirty="0">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dirty="0">
                <a:solidFill>
                  <a:schemeClr val="tx2"/>
                </a:solidFill>
                <a:latin typeface="BIZ UDPゴシック" panose="020B0400000000000000" pitchFamily="50" charset="-128"/>
                <a:ea typeface="BIZ UDPゴシック" panose="020B0400000000000000" pitchFamily="50" charset="-128"/>
              </a:rPr>
              <a:t>　　</a:t>
            </a:r>
          </a:p>
        </p:txBody>
      </p:sp>
      <p:graphicFrame>
        <p:nvGraphicFramePr>
          <p:cNvPr id="3" name="表 2">
            <a:extLst>
              <a:ext uri="{FF2B5EF4-FFF2-40B4-BE49-F238E27FC236}">
                <a16:creationId xmlns:a16="http://schemas.microsoft.com/office/drawing/2014/main" id="{ED99DBA9-9757-702C-529A-E198F4ACB0E6}"/>
              </a:ext>
            </a:extLst>
          </p:cNvPr>
          <p:cNvGraphicFramePr>
            <a:graphicFrameLocks noGrp="1"/>
          </p:cNvGraphicFramePr>
          <p:nvPr>
            <p:extLst>
              <p:ext uri="{D42A27DB-BD31-4B8C-83A1-F6EECF244321}">
                <p14:modId xmlns:p14="http://schemas.microsoft.com/office/powerpoint/2010/main" val="734840248"/>
              </p:ext>
            </p:extLst>
          </p:nvPr>
        </p:nvGraphicFramePr>
        <p:xfrm>
          <a:off x="626836" y="3153787"/>
          <a:ext cx="6501039" cy="6755939"/>
        </p:xfrm>
        <a:graphic>
          <a:graphicData uri="http://schemas.openxmlformats.org/drawingml/2006/table">
            <a:tbl>
              <a:tblPr firstRow="1" firstCol="1" bandRow="1"/>
              <a:tblGrid>
                <a:gridCol w="1329910">
                  <a:extLst>
                    <a:ext uri="{9D8B030D-6E8A-4147-A177-3AD203B41FA5}">
                      <a16:colId xmlns:a16="http://schemas.microsoft.com/office/drawing/2014/main" val="363057407"/>
                    </a:ext>
                  </a:extLst>
                </a:gridCol>
                <a:gridCol w="5171129">
                  <a:extLst>
                    <a:ext uri="{9D8B030D-6E8A-4147-A177-3AD203B41FA5}">
                      <a16:colId xmlns:a16="http://schemas.microsoft.com/office/drawing/2014/main" val="954911228"/>
                    </a:ext>
                  </a:extLst>
                </a:gridCol>
              </a:tblGrid>
              <a:tr h="464776">
                <a:tc>
                  <a:txBody>
                    <a:bodyPr/>
                    <a:lstStyle/>
                    <a:p>
                      <a:pPr algn="di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根拠</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物価・賃金スライド制度運用マニュアル</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1870416247"/>
                  </a:ext>
                </a:extLst>
              </a:tr>
              <a:tr h="661214">
                <a:tc>
                  <a:txBody>
                    <a:bodyPr/>
                    <a:lstStyle/>
                    <a:p>
                      <a:pPr algn="di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改定年月</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令和</a:t>
                      </a: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6</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10</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月</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978410313"/>
                  </a:ext>
                </a:extLst>
              </a:tr>
              <a:tr h="464776">
                <a:tc>
                  <a:txBody>
                    <a:bodyPr/>
                    <a:lstStyle/>
                    <a:p>
                      <a:pPr algn="di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対象</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人件費・燃料費・電気料金・特例その他</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1892767995"/>
                  </a:ext>
                </a:extLst>
              </a:tr>
              <a:tr h="661214">
                <a:tc>
                  <a:txBody>
                    <a:bodyPr/>
                    <a:lstStyle/>
                    <a:p>
                      <a:pPr algn="di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対象施設</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令和</a:t>
                      </a: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6</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年度以降選定、</a:t>
                      </a: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7</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年度以降指定期間</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2952366780"/>
                  </a:ext>
                </a:extLst>
              </a:tr>
              <a:tr h="661214">
                <a:tc>
                  <a:txBody>
                    <a:bodyPr/>
                    <a:lstStyle/>
                    <a:p>
                      <a:pPr algn="di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実施年度</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令和</a:t>
                      </a: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8</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年度</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1681327407"/>
                  </a:ext>
                </a:extLst>
              </a:tr>
              <a:tr h="464776">
                <a:tc>
                  <a:txBody>
                    <a:bodyPr/>
                    <a:lstStyle/>
                    <a:p>
                      <a:pPr algn="di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理由</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変動</a:t>
                      </a:r>
                      <a:r>
                        <a:rPr lang="en-US"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20</a:t>
                      </a:r>
                      <a:r>
                        <a:rPr 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％以下の変動額が多額に</a:t>
                      </a:r>
                      <a:endParaRPr 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1870364251"/>
                  </a:ext>
                </a:extLst>
              </a:tr>
              <a:tr h="661214">
                <a:tc>
                  <a:txBody>
                    <a:bodyPr/>
                    <a:lstStyle/>
                    <a:p>
                      <a:pPr algn="di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対象基準</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人件費</a:t>
                      </a:r>
                      <a:r>
                        <a:rPr lang="en-US"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1.0</a:t>
                      </a:r>
                      <a:r>
                        <a:rPr 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％以上・燃料費電気料金</a:t>
                      </a:r>
                      <a:r>
                        <a:rPr lang="en-US"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10</a:t>
                      </a:r>
                      <a:r>
                        <a:rPr 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％以上</a:t>
                      </a:r>
                      <a:endParaRPr 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1775580666"/>
                  </a:ext>
                </a:extLst>
              </a:tr>
              <a:tr h="1394327">
                <a:tc>
                  <a:txBody>
                    <a:bodyPr/>
                    <a:lstStyle/>
                    <a:p>
                      <a:pPr algn="di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人件費基準指標</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tabLst>
                          <a:tab pos="3248025" algn="l"/>
                        </a:tabLst>
                      </a:pP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常勤職員：市職員のモデルケースと民間企業従業員の賃金水準の中間値</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tabLst>
                          <a:tab pos="3248025" algn="l"/>
                        </a:tabLst>
                      </a:pP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非常員職員：市会計年度任用職員の職種別の上限額</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3038387588"/>
                  </a:ext>
                </a:extLst>
              </a:tr>
              <a:tr h="661214">
                <a:tc>
                  <a:txBody>
                    <a:bodyPr/>
                    <a:lstStyle/>
                    <a:p>
                      <a:pPr algn="di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物価基準指標</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tabLst>
                          <a:tab pos="3248025" algn="l"/>
                        </a:tabLst>
                      </a:pP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企業物価指数</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2781869009"/>
                  </a:ext>
                </a:extLst>
              </a:tr>
              <a:tr h="661214">
                <a:tc>
                  <a:txBody>
                    <a:bodyPr/>
                    <a:lstStyle/>
                    <a:p>
                      <a:pPr algn="di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手続き</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見込み額・決定額通知・賃金改善状況調査票</a:t>
                      </a:r>
                      <a:endParaRPr 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457398084"/>
                  </a:ext>
                </a:extLst>
              </a:tr>
            </a:tbl>
          </a:graphicData>
        </a:graphic>
      </p:graphicFrame>
      <p:graphicFrame>
        <p:nvGraphicFramePr>
          <p:cNvPr id="4" name="表 3">
            <a:extLst>
              <a:ext uri="{FF2B5EF4-FFF2-40B4-BE49-F238E27FC236}">
                <a16:creationId xmlns:a16="http://schemas.microsoft.com/office/drawing/2014/main" id="{81973A22-8A1D-F881-B159-D2F56B7319FB}"/>
              </a:ext>
            </a:extLst>
          </p:cNvPr>
          <p:cNvGraphicFramePr>
            <a:graphicFrameLocks noGrp="1"/>
          </p:cNvGraphicFramePr>
          <p:nvPr>
            <p:extLst>
              <p:ext uri="{D42A27DB-BD31-4B8C-83A1-F6EECF244321}">
                <p14:modId xmlns:p14="http://schemas.microsoft.com/office/powerpoint/2010/main" val="2640397354"/>
              </p:ext>
            </p:extLst>
          </p:nvPr>
        </p:nvGraphicFramePr>
        <p:xfrm>
          <a:off x="7384084" y="3153787"/>
          <a:ext cx="6501038" cy="6755948"/>
        </p:xfrm>
        <a:graphic>
          <a:graphicData uri="http://schemas.openxmlformats.org/drawingml/2006/table">
            <a:tbl>
              <a:tblPr firstRow="1" firstCol="1" bandRow="1"/>
              <a:tblGrid>
                <a:gridCol w="1329909">
                  <a:extLst>
                    <a:ext uri="{9D8B030D-6E8A-4147-A177-3AD203B41FA5}">
                      <a16:colId xmlns:a16="http://schemas.microsoft.com/office/drawing/2014/main" val="1266977555"/>
                    </a:ext>
                  </a:extLst>
                </a:gridCol>
                <a:gridCol w="5171129">
                  <a:extLst>
                    <a:ext uri="{9D8B030D-6E8A-4147-A177-3AD203B41FA5}">
                      <a16:colId xmlns:a16="http://schemas.microsoft.com/office/drawing/2014/main" val="2304543884"/>
                    </a:ext>
                  </a:extLst>
                </a:gridCol>
              </a:tblGrid>
              <a:tr h="447107">
                <a:tc>
                  <a:txBody>
                    <a:bodyPr/>
                    <a:lstStyle/>
                    <a:p>
                      <a:pPr algn="di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根拠</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賃金・物価スライド制度運用の手引き</a:t>
                      </a:r>
                      <a:endParaRPr 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2318278112"/>
                  </a:ext>
                </a:extLst>
              </a:tr>
              <a:tr h="764234">
                <a:tc>
                  <a:txBody>
                    <a:bodyPr/>
                    <a:lstStyle/>
                    <a:p>
                      <a:pPr algn="di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改定年月</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令和７年７月</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2087803906"/>
                  </a:ext>
                </a:extLst>
              </a:tr>
              <a:tr h="447107">
                <a:tc>
                  <a:txBody>
                    <a:bodyPr/>
                    <a:lstStyle/>
                    <a:p>
                      <a:pPr algn="di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対象</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人件費・物件費</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3328822301"/>
                  </a:ext>
                </a:extLst>
              </a:tr>
              <a:tr h="764234">
                <a:tc>
                  <a:txBody>
                    <a:bodyPr/>
                    <a:lstStyle/>
                    <a:p>
                      <a:pPr algn="di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対象施設</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令和</a:t>
                      </a: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7</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年度以前に指定期間全て</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708598884"/>
                  </a:ext>
                </a:extLst>
              </a:tr>
              <a:tr h="764234">
                <a:tc>
                  <a:txBody>
                    <a:bodyPr/>
                    <a:lstStyle/>
                    <a:p>
                      <a:pPr algn="di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実施年度</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令和</a:t>
                      </a:r>
                      <a:r>
                        <a:rPr lang="en-US"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7</a:t>
                      </a:r>
                      <a:r>
                        <a:rPr 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年度</a:t>
                      </a:r>
                      <a:endParaRPr 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1312003788"/>
                  </a:ext>
                </a:extLst>
              </a:tr>
              <a:tr h="447107">
                <a:tc>
                  <a:txBody>
                    <a:bodyPr/>
                    <a:lstStyle/>
                    <a:p>
                      <a:pPr algn="di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理由</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一定以上の変動不測リスク</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3113790618"/>
                  </a:ext>
                </a:extLst>
              </a:tr>
              <a:tr h="764234">
                <a:tc>
                  <a:txBody>
                    <a:bodyPr/>
                    <a:lstStyle/>
                    <a:p>
                      <a:pPr algn="di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対象基準</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人件費</a:t>
                      </a: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±1.0</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％・物件費</a:t>
                      </a: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±1.0</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2014826442"/>
                  </a:ext>
                </a:extLst>
              </a:tr>
              <a:tr h="1146350">
                <a:tc>
                  <a:txBody>
                    <a:bodyPr/>
                    <a:lstStyle/>
                    <a:p>
                      <a:pPr algn="di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人件費基準指標</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tabLst>
                          <a:tab pos="3248025" algn="l"/>
                        </a:tabLst>
                      </a:pPr>
                      <a:r>
                        <a:rPr 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香川県人事委員会勧告の民間給与実態調査</a:t>
                      </a:r>
                      <a:endParaRPr 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1075566386"/>
                  </a:ext>
                </a:extLst>
              </a:tr>
              <a:tr h="764234">
                <a:tc>
                  <a:txBody>
                    <a:bodyPr/>
                    <a:lstStyle/>
                    <a:p>
                      <a:pPr algn="di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物価基準指標</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tabLst>
                          <a:tab pos="3248025" algn="l"/>
                        </a:tabLst>
                      </a:pP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消費者物価指数（高松市・総合）</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2380166041"/>
                  </a:ext>
                </a:extLst>
              </a:tr>
              <a:tr h="447107">
                <a:tc>
                  <a:txBody>
                    <a:bodyPr/>
                    <a:lstStyle/>
                    <a:p>
                      <a:pPr algn="di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手続き</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協議・申請・疎明資料の提出</a:t>
                      </a:r>
                      <a:endParaRPr 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314326835"/>
                  </a:ext>
                </a:extLst>
              </a:tr>
            </a:tbl>
          </a:graphicData>
        </a:graphic>
      </p:graphicFrame>
      <p:sp>
        <p:nvSpPr>
          <p:cNvPr id="6" name="テキスト ボックス 5">
            <a:extLst>
              <a:ext uri="{FF2B5EF4-FFF2-40B4-BE49-F238E27FC236}">
                <a16:creationId xmlns:a16="http://schemas.microsoft.com/office/drawing/2014/main" id="{740D81E8-AFE9-2265-6E16-1D5DFA968CE9}"/>
              </a:ext>
            </a:extLst>
          </p:cNvPr>
          <p:cNvSpPr txBox="1"/>
          <p:nvPr/>
        </p:nvSpPr>
        <p:spPr>
          <a:xfrm>
            <a:off x="7392194" y="2784455"/>
            <a:ext cx="877163" cy="369332"/>
          </a:xfrm>
          <a:prstGeom prst="rect">
            <a:avLst/>
          </a:prstGeom>
          <a:noFill/>
        </p:spPr>
        <p:txBody>
          <a:bodyPr wrap="none" rtlCol="0">
            <a:spAutoFit/>
          </a:bodyPr>
          <a:lstStyle/>
          <a:p>
            <a:r>
              <a:rPr lang="ja-JP" altLang="ja-JP" sz="18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香川県</a:t>
            </a:r>
            <a:endParaRPr kumimoji="1" lang="ja-JP" altLang="en-US" dirty="0">
              <a:latin typeface="BIZ UDPゴシック" panose="020B0400000000000000" pitchFamily="50" charset="-128"/>
              <a:ea typeface="BIZ UDPゴシック" panose="020B0400000000000000" pitchFamily="50" charset="-128"/>
            </a:endParaRPr>
          </a:p>
        </p:txBody>
      </p:sp>
      <p:sp>
        <p:nvSpPr>
          <p:cNvPr id="9" name="テキスト ボックス 8">
            <a:extLst>
              <a:ext uri="{FF2B5EF4-FFF2-40B4-BE49-F238E27FC236}">
                <a16:creationId xmlns:a16="http://schemas.microsoft.com/office/drawing/2014/main" id="{548D6525-656A-60C4-9451-D3EA06BC0276}"/>
              </a:ext>
            </a:extLst>
          </p:cNvPr>
          <p:cNvSpPr txBox="1"/>
          <p:nvPr/>
        </p:nvSpPr>
        <p:spPr>
          <a:xfrm>
            <a:off x="699213" y="2715868"/>
            <a:ext cx="1954381" cy="369332"/>
          </a:xfrm>
          <a:prstGeom prst="rect">
            <a:avLst/>
          </a:prstGeom>
          <a:noFill/>
        </p:spPr>
        <p:txBody>
          <a:bodyPr wrap="none" rtlCol="0">
            <a:spAutoFit/>
          </a:bodyPr>
          <a:lstStyle/>
          <a:p>
            <a:r>
              <a:rPr lang="ja-JP" altLang="ja-JP" sz="18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帯広市　</a:t>
            </a:r>
            <a:r>
              <a:rPr lang="en-US" altLang="ja-JP" sz="18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ja-JP" sz="18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北海道</a:t>
            </a:r>
            <a:r>
              <a:rPr lang="en-US" altLang="ja-JP" sz="18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kumimoji="1" lang="ja-JP" altLang="en-US"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69546091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a:extLst>
            <a:ext uri="{FF2B5EF4-FFF2-40B4-BE49-F238E27FC236}">
              <a16:creationId xmlns:a16="http://schemas.microsoft.com/office/drawing/2014/main" id="{44758B3F-FFA5-8FC4-4EED-DB05A769DDA6}"/>
            </a:ext>
          </a:extLst>
        </p:cNvPr>
        <p:cNvGrpSpPr/>
        <p:nvPr/>
      </p:nvGrpSpPr>
      <p:grpSpPr>
        <a:xfrm>
          <a:off x="0" y="0"/>
          <a:ext cx="0" cy="0"/>
          <a:chOff x="0" y="0"/>
          <a:chExt cx="0" cy="0"/>
        </a:xfrm>
      </p:grpSpPr>
      <p:sp>
        <p:nvSpPr>
          <p:cNvPr id="5" name="正方形/長方形 4">
            <a:extLst>
              <a:ext uri="{FF2B5EF4-FFF2-40B4-BE49-F238E27FC236}">
                <a16:creationId xmlns:a16="http://schemas.microsoft.com/office/drawing/2014/main" id="{CF35FFC9-B62A-B0BE-19B0-E2695DBF8088}"/>
              </a:ext>
            </a:extLst>
          </p:cNvPr>
          <p:cNvSpPr/>
          <p:nvPr/>
        </p:nvSpPr>
        <p:spPr>
          <a:xfrm>
            <a:off x="11836400" y="304800"/>
            <a:ext cx="2247900" cy="1066800"/>
          </a:xfrm>
          <a:prstGeom prst="rect">
            <a:avLst/>
          </a:prstGeom>
          <a:solidFill>
            <a:srgbClr val="86C49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pic>
        <p:nvPicPr>
          <p:cNvPr id="2" name="図 1">
            <a:extLst>
              <a:ext uri="{FF2B5EF4-FFF2-40B4-BE49-F238E27FC236}">
                <a16:creationId xmlns:a16="http://schemas.microsoft.com/office/drawing/2014/main" id="{665C09BB-2156-98A0-C555-C1E7A86CB79D}"/>
              </a:ext>
            </a:extLst>
          </p:cNvPr>
          <p:cNvPicPr>
            <a:picLocks noChangeAspect="1"/>
          </p:cNvPicPr>
          <p:nvPr/>
        </p:nvPicPr>
        <p:blipFill>
          <a:blip r:embed="rId4"/>
          <a:stretch>
            <a:fillRect/>
          </a:stretch>
        </p:blipFill>
        <p:spPr>
          <a:xfrm>
            <a:off x="11836400" y="304800"/>
            <a:ext cx="2048722" cy="871977"/>
          </a:xfrm>
          <a:prstGeom prst="rect">
            <a:avLst/>
          </a:prstGeom>
        </p:spPr>
      </p:pic>
      <p:sp>
        <p:nvSpPr>
          <p:cNvPr id="8" name="スライド番号プレースホルダー 7">
            <a:extLst>
              <a:ext uri="{FF2B5EF4-FFF2-40B4-BE49-F238E27FC236}">
                <a16:creationId xmlns:a16="http://schemas.microsoft.com/office/drawing/2014/main" id="{8725BD7D-6D1C-AB2C-7011-F8B780EFE83A}"/>
              </a:ext>
            </a:extLst>
          </p:cNvPr>
          <p:cNvSpPr>
            <a:spLocks noGrp="1"/>
          </p:cNvSpPr>
          <p:nvPr>
            <p:ph type="sldNum" sz="quarter" idx="12"/>
          </p:nvPr>
        </p:nvSpPr>
        <p:spPr/>
        <p:txBody>
          <a:bodyPr/>
          <a:lstStyle/>
          <a:p>
            <a:fld id="{D99A811D-311C-446E-B091-52C5181E50CE}" type="slidenum">
              <a:rPr kumimoji="1" lang="ja-JP" altLang="en-US" smtClean="0"/>
              <a:t>25</a:t>
            </a:fld>
            <a:endParaRPr kumimoji="1" lang="ja-JP" altLang="en-US"/>
          </a:p>
        </p:txBody>
      </p:sp>
      <p:sp>
        <p:nvSpPr>
          <p:cNvPr id="7" name="テキスト ボックス 6">
            <a:extLst>
              <a:ext uri="{FF2B5EF4-FFF2-40B4-BE49-F238E27FC236}">
                <a16:creationId xmlns:a16="http://schemas.microsoft.com/office/drawing/2014/main" id="{BA11D2FA-4C32-CBBA-A142-EC859FDF12F7}"/>
              </a:ext>
            </a:extLst>
          </p:cNvPr>
          <p:cNvSpPr txBox="1">
            <a:spLocks noChangeArrowheads="1"/>
          </p:cNvSpPr>
          <p:nvPr/>
        </p:nvSpPr>
        <p:spPr bwMode="auto">
          <a:xfrm>
            <a:off x="626836" y="334504"/>
            <a:ext cx="13258286" cy="29427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ja-JP" altLang="en-US" sz="3600" dirty="0">
                <a:solidFill>
                  <a:schemeClr val="tx2"/>
                </a:solidFill>
                <a:latin typeface="BIZ UDPゴシック" panose="020B0400000000000000" pitchFamily="50" charset="-128"/>
                <a:ea typeface="BIZ UDPゴシック" panose="020B0400000000000000" pitchFamily="50" charset="-128"/>
              </a:rPr>
              <a:t>４．新たな課題への対応</a:t>
            </a:r>
            <a:r>
              <a:rPr lang="en-US" altLang="ja-JP" sz="3600" dirty="0">
                <a:solidFill>
                  <a:schemeClr val="tx2"/>
                </a:solidFill>
                <a:latin typeface="BIZ UDPゴシック" panose="020B0400000000000000" pitchFamily="50" charset="-128"/>
                <a:ea typeface="BIZ UDPゴシック" panose="020B0400000000000000" pitchFamily="50" charset="-128"/>
              </a:rPr>
              <a:t>(P21</a:t>
            </a:r>
            <a:r>
              <a:rPr lang="ja-JP" altLang="en-US" sz="3600" dirty="0">
                <a:solidFill>
                  <a:schemeClr val="tx2"/>
                </a:solidFill>
                <a:latin typeface="BIZ UDPゴシック" panose="020B0400000000000000" pitchFamily="50" charset="-128"/>
                <a:ea typeface="BIZ UDPゴシック" panose="020B0400000000000000" pitchFamily="50" charset="-128"/>
              </a:rPr>
              <a:t>～</a:t>
            </a:r>
            <a:r>
              <a:rPr lang="en-US" altLang="ja-JP" sz="3600" dirty="0">
                <a:solidFill>
                  <a:schemeClr val="tx2"/>
                </a:solidFill>
                <a:latin typeface="BIZ UDPゴシック" panose="020B0400000000000000" pitchFamily="50" charset="-128"/>
                <a:ea typeface="BIZ UDPゴシック" panose="020B0400000000000000" pitchFamily="50" charset="-128"/>
              </a:rPr>
              <a:t>P22)</a:t>
            </a:r>
          </a:p>
          <a:p>
            <a:pPr>
              <a:spcBef>
                <a:spcPct val="0"/>
              </a:spcBef>
              <a:buFontTx/>
              <a:buNone/>
            </a:pPr>
            <a:endParaRPr lang="en-US" altLang="ja-JP" sz="3600" dirty="0">
              <a:solidFill>
                <a:schemeClr val="tx2"/>
              </a:solidFill>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dirty="0">
                <a:solidFill>
                  <a:schemeClr val="tx2"/>
                </a:solidFill>
                <a:latin typeface="BIZ UDPゴシック" panose="020B0400000000000000" pitchFamily="50" charset="-128"/>
                <a:ea typeface="BIZ UDPゴシック" panose="020B0400000000000000" pitchFamily="50" charset="-128"/>
              </a:rPr>
              <a:t>　 （３）先進自治体の取り組み　（熊本市）</a:t>
            </a:r>
            <a:endParaRPr lang="en-US" altLang="ja-JP" sz="3600" dirty="0">
              <a:solidFill>
                <a:schemeClr val="tx2"/>
              </a:solidFill>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dirty="0">
                <a:solidFill>
                  <a:schemeClr val="tx2"/>
                </a:solidFill>
                <a:latin typeface="BIZ UDPゴシック" panose="020B0400000000000000" pitchFamily="50" charset="-128"/>
                <a:ea typeface="BIZ UDPゴシック" panose="020B0400000000000000" pitchFamily="50" charset="-128"/>
              </a:rPr>
              <a:t>　</a:t>
            </a:r>
            <a:endParaRPr lang="en-US" altLang="ja-JP" sz="3600" dirty="0">
              <a:solidFill>
                <a:schemeClr val="tx2"/>
              </a:solidFill>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dirty="0">
                <a:solidFill>
                  <a:schemeClr val="tx2"/>
                </a:solidFill>
                <a:latin typeface="BIZ UDPゴシック" panose="020B0400000000000000" pitchFamily="50" charset="-128"/>
                <a:ea typeface="BIZ UDPゴシック" panose="020B0400000000000000" pitchFamily="50" charset="-128"/>
              </a:rPr>
              <a:t>　　</a:t>
            </a:r>
          </a:p>
        </p:txBody>
      </p:sp>
      <p:sp>
        <p:nvSpPr>
          <p:cNvPr id="9" name="テキスト ボックス 8">
            <a:extLst>
              <a:ext uri="{FF2B5EF4-FFF2-40B4-BE49-F238E27FC236}">
                <a16:creationId xmlns:a16="http://schemas.microsoft.com/office/drawing/2014/main" id="{BBF14A2A-9134-F367-EB12-832DCC38D8FE}"/>
              </a:ext>
            </a:extLst>
          </p:cNvPr>
          <p:cNvSpPr txBox="1">
            <a:spLocks noChangeArrowheads="1"/>
          </p:cNvSpPr>
          <p:nvPr/>
        </p:nvSpPr>
        <p:spPr bwMode="auto">
          <a:xfrm>
            <a:off x="723875" y="2718459"/>
            <a:ext cx="12905039" cy="67099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nSpc>
                <a:spcPct val="110000"/>
              </a:lnSpc>
              <a:spcBef>
                <a:spcPct val="0"/>
              </a:spcBef>
              <a:buFontTx/>
              <a:buNone/>
            </a:pPr>
            <a:r>
              <a:rPr lang="ja-JP" altLang="en-US" sz="3600" dirty="0">
                <a:latin typeface="BIZ UDPゴシック" panose="020B0400000000000000" pitchFamily="50" charset="-128"/>
                <a:ea typeface="BIZ UDPゴシック" panose="020B0400000000000000" pitchFamily="50" charset="-128"/>
              </a:rPr>
              <a:t>熊本市では物価高騰を受け、令和</a:t>
            </a:r>
            <a:r>
              <a:rPr lang="en-US" altLang="ja-JP" sz="3600" dirty="0">
                <a:latin typeface="BIZ UDPゴシック" panose="020B0400000000000000" pitchFamily="50" charset="-128"/>
                <a:ea typeface="BIZ UDPゴシック" panose="020B0400000000000000" pitchFamily="50" charset="-128"/>
              </a:rPr>
              <a:t>5</a:t>
            </a:r>
            <a:r>
              <a:rPr lang="ja-JP" altLang="en-US" sz="3600" dirty="0">
                <a:latin typeface="BIZ UDPゴシック" panose="020B0400000000000000" pitchFamily="50" charset="-128"/>
                <a:ea typeface="BIZ UDPゴシック" panose="020B0400000000000000" pitchFamily="50" charset="-128"/>
              </a:rPr>
              <a:t>年度に燃料光熱水費が上下</a:t>
            </a:r>
            <a:r>
              <a:rPr lang="en-US" altLang="ja-JP" sz="3600" dirty="0">
                <a:latin typeface="BIZ UDPゴシック" panose="020B0400000000000000" pitchFamily="50" charset="-128"/>
                <a:ea typeface="BIZ UDPゴシック" panose="020B0400000000000000" pitchFamily="50" charset="-128"/>
              </a:rPr>
              <a:t>10%</a:t>
            </a:r>
            <a:r>
              <a:rPr lang="ja-JP" altLang="en-US" sz="3600" dirty="0">
                <a:latin typeface="BIZ UDPゴシック" panose="020B0400000000000000" pitchFamily="50" charset="-128"/>
                <a:ea typeface="BIZ UDPゴシック" panose="020B0400000000000000" pitchFamily="50" charset="-128"/>
              </a:rPr>
              <a:t>を超えて変動した場合、熊本市または指定管理者が影響額の一部を負担するようリスク分担を見直しました。さらに令和</a:t>
            </a:r>
            <a:r>
              <a:rPr lang="en-US" altLang="ja-JP" sz="3600" dirty="0">
                <a:latin typeface="BIZ UDPゴシック" panose="020B0400000000000000" pitchFamily="50" charset="-128"/>
                <a:ea typeface="BIZ UDPゴシック" panose="020B0400000000000000" pitchFamily="50" charset="-128"/>
              </a:rPr>
              <a:t>7</a:t>
            </a:r>
            <a:r>
              <a:rPr lang="ja-JP" altLang="en-US" sz="3600" dirty="0">
                <a:latin typeface="BIZ UDPゴシック" panose="020B0400000000000000" pitchFamily="50" charset="-128"/>
                <a:ea typeface="BIZ UDPゴシック" panose="020B0400000000000000" pitchFamily="50" charset="-128"/>
              </a:rPr>
              <a:t>年</a:t>
            </a:r>
            <a:r>
              <a:rPr lang="en-US" altLang="ja-JP" sz="3600" dirty="0">
                <a:latin typeface="BIZ UDPゴシック" panose="020B0400000000000000" pitchFamily="50" charset="-128"/>
                <a:ea typeface="BIZ UDPゴシック" panose="020B0400000000000000" pitchFamily="50" charset="-128"/>
              </a:rPr>
              <a:t>5</a:t>
            </a:r>
            <a:r>
              <a:rPr lang="ja-JP" altLang="en-US" sz="3600" dirty="0">
                <a:latin typeface="BIZ UDPゴシック" panose="020B0400000000000000" pitchFamily="50" charset="-128"/>
                <a:ea typeface="BIZ UDPゴシック" panose="020B0400000000000000" pitchFamily="50" charset="-128"/>
              </a:rPr>
              <a:t>月にはマニュアルを改訂し、物価変動対策として令和</a:t>
            </a:r>
            <a:r>
              <a:rPr lang="en-US" altLang="ja-JP" sz="3600" dirty="0">
                <a:latin typeface="BIZ UDPゴシック" panose="020B0400000000000000" pitchFamily="50" charset="-128"/>
                <a:ea typeface="BIZ UDPゴシック" panose="020B0400000000000000" pitchFamily="50" charset="-128"/>
              </a:rPr>
              <a:t>8</a:t>
            </a:r>
            <a:r>
              <a:rPr lang="ja-JP" altLang="en-US" sz="3600" dirty="0">
                <a:latin typeface="BIZ UDPゴシック" panose="020B0400000000000000" pitchFamily="50" charset="-128"/>
                <a:ea typeface="BIZ UDPゴシック" panose="020B0400000000000000" pitchFamily="50" charset="-128"/>
              </a:rPr>
              <a:t>年度以降に指定期間が開始する施設から、人件費、物件費等に一定以上の増減が認められる場合に指定管理料を変動させる等の仕組みを導入しました。また、</a:t>
            </a:r>
            <a:r>
              <a:rPr lang="ja-JP" altLang="en-US" sz="3600" u="sng" dirty="0">
                <a:latin typeface="BIZ UDPゴシック" panose="020B0400000000000000" pitchFamily="50" charset="-128"/>
                <a:ea typeface="BIZ UDPゴシック" panose="020B0400000000000000" pitchFamily="50" charset="-128"/>
              </a:rPr>
              <a:t>既に協定締結済の施設については、</a:t>
            </a:r>
            <a:r>
              <a:rPr lang="ja-JP" altLang="en-US" sz="3600" dirty="0">
                <a:latin typeface="BIZ UDPゴシック" panose="020B0400000000000000" pitchFamily="50" charset="-128"/>
                <a:ea typeface="BIZ UDPゴシック" panose="020B0400000000000000" pitchFamily="50" charset="-128"/>
              </a:rPr>
              <a:t>指定管理者と熊本市の双方が合意したリスク分担に基づき、指定期間中の物価変動は指定管理者の負担としていましたが、近年の社会情勢を踏まえて、</a:t>
            </a:r>
            <a:r>
              <a:rPr lang="ja-JP" altLang="en-US" sz="3600" u="sng" dirty="0">
                <a:latin typeface="BIZ UDPゴシック" panose="020B0400000000000000" pitchFamily="50" charset="-128"/>
                <a:ea typeface="BIZ UDPゴシック" panose="020B0400000000000000" pitchFamily="50" charset="-128"/>
              </a:rPr>
              <a:t>前述の令和</a:t>
            </a:r>
            <a:r>
              <a:rPr lang="en-US" altLang="ja-JP" sz="3600" u="sng" dirty="0">
                <a:latin typeface="BIZ UDPゴシック" panose="020B0400000000000000" pitchFamily="50" charset="-128"/>
                <a:ea typeface="BIZ UDPゴシック" panose="020B0400000000000000" pitchFamily="50" charset="-128"/>
              </a:rPr>
              <a:t>8</a:t>
            </a:r>
            <a:r>
              <a:rPr lang="ja-JP" altLang="en-US" sz="3600" u="sng" dirty="0">
                <a:latin typeface="BIZ UDPゴシック" panose="020B0400000000000000" pitchFamily="50" charset="-128"/>
                <a:ea typeface="BIZ UDPゴシック" panose="020B0400000000000000" pitchFamily="50" charset="-128"/>
              </a:rPr>
              <a:t>年度に指定管理期間が開始する施設に準じた取り扱いとすることとしました。</a:t>
            </a:r>
          </a:p>
        </p:txBody>
      </p:sp>
      <p:sp>
        <p:nvSpPr>
          <p:cNvPr id="3" name="正方形/長方形 2">
            <a:extLst>
              <a:ext uri="{FF2B5EF4-FFF2-40B4-BE49-F238E27FC236}">
                <a16:creationId xmlns:a16="http://schemas.microsoft.com/office/drawing/2014/main" id="{89F27ADA-F92E-C57A-E0A4-E2773F2020F9}"/>
              </a:ext>
            </a:extLst>
          </p:cNvPr>
          <p:cNvSpPr/>
          <p:nvPr/>
        </p:nvSpPr>
        <p:spPr>
          <a:xfrm>
            <a:off x="493486" y="2583543"/>
            <a:ext cx="13258286" cy="7155543"/>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5246182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a:extLst>
            <a:ext uri="{FF2B5EF4-FFF2-40B4-BE49-F238E27FC236}">
              <a16:creationId xmlns:a16="http://schemas.microsoft.com/office/drawing/2014/main" id="{7593621D-4C26-8B4E-A862-BFC812BEF655}"/>
            </a:ext>
          </a:extLst>
        </p:cNvPr>
        <p:cNvGrpSpPr/>
        <p:nvPr/>
      </p:nvGrpSpPr>
      <p:grpSpPr>
        <a:xfrm>
          <a:off x="0" y="0"/>
          <a:ext cx="0" cy="0"/>
          <a:chOff x="0" y="0"/>
          <a:chExt cx="0" cy="0"/>
        </a:xfrm>
      </p:grpSpPr>
      <p:sp>
        <p:nvSpPr>
          <p:cNvPr id="5" name="正方形/長方形 4">
            <a:extLst>
              <a:ext uri="{FF2B5EF4-FFF2-40B4-BE49-F238E27FC236}">
                <a16:creationId xmlns:a16="http://schemas.microsoft.com/office/drawing/2014/main" id="{89EFA863-4880-002F-96A0-7CA0CF2DF707}"/>
              </a:ext>
            </a:extLst>
          </p:cNvPr>
          <p:cNvSpPr/>
          <p:nvPr/>
        </p:nvSpPr>
        <p:spPr>
          <a:xfrm>
            <a:off x="11836400" y="304800"/>
            <a:ext cx="2247900" cy="1066800"/>
          </a:xfrm>
          <a:prstGeom prst="rect">
            <a:avLst/>
          </a:prstGeom>
          <a:solidFill>
            <a:srgbClr val="86C49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pic>
        <p:nvPicPr>
          <p:cNvPr id="2" name="図 1">
            <a:extLst>
              <a:ext uri="{FF2B5EF4-FFF2-40B4-BE49-F238E27FC236}">
                <a16:creationId xmlns:a16="http://schemas.microsoft.com/office/drawing/2014/main" id="{97431F50-D32F-DE2D-0215-1ED45B11A8D3}"/>
              </a:ext>
            </a:extLst>
          </p:cNvPr>
          <p:cNvPicPr>
            <a:picLocks noChangeAspect="1"/>
          </p:cNvPicPr>
          <p:nvPr/>
        </p:nvPicPr>
        <p:blipFill>
          <a:blip r:embed="rId4"/>
          <a:stretch>
            <a:fillRect/>
          </a:stretch>
        </p:blipFill>
        <p:spPr>
          <a:xfrm>
            <a:off x="11836400" y="304800"/>
            <a:ext cx="2048722" cy="871977"/>
          </a:xfrm>
          <a:prstGeom prst="rect">
            <a:avLst/>
          </a:prstGeom>
        </p:spPr>
      </p:pic>
      <p:sp>
        <p:nvSpPr>
          <p:cNvPr id="7" name="スライド番号プレースホルダー 6">
            <a:extLst>
              <a:ext uri="{FF2B5EF4-FFF2-40B4-BE49-F238E27FC236}">
                <a16:creationId xmlns:a16="http://schemas.microsoft.com/office/drawing/2014/main" id="{CFD44616-2B77-7959-D794-C804C3CC8294}"/>
              </a:ext>
            </a:extLst>
          </p:cNvPr>
          <p:cNvSpPr>
            <a:spLocks noGrp="1"/>
          </p:cNvSpPr>
          <p:nvPr>
            <p:ph type="sldNum" sz="quarter" idx="12"/>
          </p:nvPr>
        </p:nvSpPr>
        <p:spPr/>
        <p:txBody>
          <a:bodyPr/>
          <a:lstStyle/>
          <a:p>
            <a:fld id="{D99A811D-311C-446E-B091-52C5181E50CE}" type="slidenum">
              <a:rPr kumimoji="1" lang="ja-JP" altLang="en-US" smtClean="0"/>
              <a:t>26</a:t>
            </a:fld>
            <a:endParaRPr kumimoji="1" lang="ja-JP" altLang="en-US"/>
          </a:p>
        </p:txBody>
      </p:sp>
      <p:sp>
        <p:nvSpPr>
          <p:cNvPr id="6" name="テキスト ボックス 5">
            <a:extLst>
              <a:ext uri="{FF2B5EF4-FFF2-40B4-BE49-F238E27FC236}">
                <a16:creationId xmlns:a16="http://schemas.microsoft.com/office/drawing/2014/main" id="{6CA56A26-DD5B-D3D4-C342-2D186E06BE33}"/>
              </a:ext>
            </a:extLst>
          </p:cNvPr>
          <p:cNvSpPr txBox="1">
            <a:spLocks noChangeArrowheads="1"/>
          </p:cNvSpPr>
          <p:nvPr/>
        </p:nvSpPr>
        <p:spPr bwMode="auto">
          <a:xfrm>
            <a:off x="626836" y="304800"/>
            <a:ext cx="13258286" cy="29427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ja-JP" altLang="en-US" sz="3600" dirty="0">
                <a:solidFill>
                  <a:schemeClr val="tx2"/>
                </a:solidFill>
                <a:latin typeface="BIZ UDPゴシック" panose="020B0400000000000000" pitchFamily="50" charset="-128"/>
                <a:ea typeface="BIZ UDPゴシック" panose="020B0400000000000000" pitchFamily="50" charset="-128"/>
              </a:rPr>
              <a:t>４．新たな課題への対応</a:t>
            </a:r>
            <a:r>
              <a:rPr lang="en-US" altLang="ja-JP" sz="3600" dirty="0">
                <a:solidFill>
                  <a:schemeClr val="tx2"/>
                </a:solidFill>
                <a:latin typeface="BIZ UDPゴシック" panose="020B0400000000000000" pitchFamily="50" charset="-128"/>
                <a:ea typeface="BIZ UDPゴシック" panose="020B0400000000000000" pitchFamily="50" charset="-128"/>
              </a:rPr>
              <a:t>(P21</a:t>
            </a:r>
            <a:r>
              <a:rPr lang="ja-JP" altLang="en-US" sz="3600" dirty="0">
                <a:solidFill>
                  <a:schemeClr val="tx2"/>
                </a:solidFill>
                <a:latin typeface="BIZ UDPゴシック" panose="020B0400000000000000" pitchFamily="50" charset="-128"/>
                <a:ea typeface="BIZ UDPゴシック" panose="020B0400000000000000" pitchFamily="50" charset="-128"/>
              </a:rPr>
              <a:t>～</a:t>
            </a:r>
            <a:r>
              <a:rPr lang="en-US" altLang="ja-JP" sz="3600" dirty="0">
                <a:solidFill>
                  <a:schemeClr val="tx2"/>
                </a:solidFill>
                <a:latin typeface="BIZ UDPゴシック" panose="020B0400000000000000" pitchFamily="50" charset="-128"/>
                <a:ea typeface="BIZ UDPゴシック" panose="020B0400000000000000" pitchFamily="50" charset="-128"/>
              </a:rPr>
              <a:t>P22)</a:t>
            </a:r>
          </a:p>
          <a:p>
            <a:pPr>
              <a:spcBef>
                <a:spcPct val="0"/>
              </a:spcBef>
              <a:buFontTx/>
              <a:buNone/>
            </a:pPr>
            <a:endParaRPr lang="en-US" altLang="ja-JP" sz="3600" dirty="0">
              <a:solidFill>
                <a:schemeClr val="tx2"/>
              </a:solidFill>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dirty="0">
                <a:solidFill>
                  <a:schemeClr val="tx2"/>
                </a:solidFill>
                <a:latin typeface="BIZ UDPゴシック" panose="020B0400000000000000" pitchFamily="50" charset="-128"/>
                <a:ea typeface="BIZ UDPゴシック" panose="020B0400000000000000" pitchFamily="50" charset="-128"/>
              </a:rPr>
              <a:t>　 </a:t>
            </a:r>
            <a:r>
              <a:rPr lang="ja-JP" altLang="en-US" sz="3600" b="1" dirty="0">
                <a:solidFill>
                  <a:schemeClr val="tx2"/>
                </a:solidFill>
                <a:latin typeface="BIZ UDPゴシック" panose="020B0400000000000000" pitchFamily="50" charset="-128"/>
                <a:ea typeface="BIZ UDPゴシック" panose="020B0400000000000000" pitchFamily="50" charset="-128"/>
              </a:rPr>
              <a:t>（３）先進自治体の取り組み　（熊本市）</a:t>
            </a:r>
            <a:endParaRPr lang="en-US" altLang="ja-JP" sz="3600" b="1" dirty="0">
              <a:solidFill>
                <a:schemeClr val="tx2"/>
              </a:solidFill>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dirty="0">
                <a:solidFill>
                  <a:schemeClr val="tx2"/>
                </a:solidFill>
                <a:latin typeface="BIZ UDPゴシック" panose="020B0400000000000000" pitchFamily="50" charset="-128"/>
                <a:ea typeface="BIZ UDPゴシック" panose="020B0400000000000000" pitchFamily="50" charset="-128"/>
              </a:rPr>
              <a:t>　</a:t>
            </a:r>
            <a:endParaRPr lang="en-US" altLang="ja-JP" sz="3600" dirty="0">
              <a:solidFill>
                <a:schemeClr val="tx2"/>
              </a:solidFill>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dirty="0">
                <a:solidFill>
                  <a:schemeClr val="tx2"/>
                </a:solidFill>
                <a:latin typeface="BIZ UDPゴシック" panose="020B0400000000000000" pitchFamily="50" charset="-128"/>
                <a:ea typeface="BIZ UDPゴシック" panose="020B0400000000000000" pitchFamily="50" charset="-128"/>
              </a:rPr>
              <a:t>　　</a:t>
            </a:r>
          </a:p>
        </p:txBody>
      </p:sp>
      <p:graphicFrame>
        <p:nvGraphicFramePr>
          <p:cNvPr id="3" name="表 2">
            <a:extLst>
              <a:ext uri="{FF2B5EF4-FFF2-40B4-BE49-F238E27FC236}">
                <a16:creationId xmlns:a16="http://schemas.microsoft.com/office/drawing/2014/main" id="{19CCB75F-BF4B-D84F-805F-5DC0892C375C}"/>
              </a:ext>
            </a:extLst>
          </p:cNvPr>
          <p:cNvGraphicFramePr>
            <a:graphicFrameLocks noGrp="1"/>
          </p:cNvGraphicFramePr>
          <p:nvPr>
            <p:extLst>
              <p:ext uri="{D42A27DB-BD31-4B8C-83A1-F6EECF244321}">
                <p14:modId xmlns:p14="http://schemas.microsoft.com/office/powerpoint/2010/main" val="314884726"/>
              </p:ext>
            </p:extLst>
          </p:nvPr>
        </p:nvGraphicFramePr>
        <p:xfrm>
          <a:off x="1802799" y="2460544"/>
          <a:ext cx="10650152" cy="7877581"/>
        </p:xfrm>
        <a:graphic>
          <a:graphicData uri="http://schemas.openxmlformats.org/drawingml/2006/table">
            <a:tbl>
              <a:tblPr firstRow="1" firstCol="1" bandRow="1"/>
              <a:tblGrid>
                <a:gridCol w="2178688">
                  <a:extLst>
                    <a:ext uri="{9D8B030D-6E8A-4147-A177-3AD203B41FA5}">
                      <a16:colId xmlns:a16="http://schemas.microsoft.com/office/drawing/2014/main" val="3887199517"/>
                    </a:ext>
                  </a:extLst>
                </a:gridCol>
                <a:gridCol w="8471464">
                  <a:extLst>
                    <a:ext uri="{9D8B030D-6E8A-4147-A177-3AD203B41FA5}">
                      <a16:colId xmlns:a16="http://schemas.microsoft.com/office/drawing/2014/main" val="1981725894"/>
                    </a:ext>
                  </a:extLst>
                </a:gridCol>
              </a:tblGrid>
              <a:tr h="710197">
                <a:tc>
                  <a:txBody>
                    <a:bodyPr/>
                    <a:lstStyle/>
                    <a:p>
                      <a:pPr algn="di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根拠</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マニュアル別冊指定管理者制度導入施設における物価変動対策について</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3973683797"/>
                  </a:ext>
                </a:extLst>
              </a:tr>
              <a:tr h="710197">
                <a:tc>
                  <a:txBody>
                    <a:bodyPr/>
                    <a:lstStyle/>
                    <a:p>
                      <a:pPr algn="di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改定年月</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令和</a:t>
                      </a: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7</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5</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月</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3213795579"/>
                  </a:ext>
                </a:extLst>
              </a:tr>
              <a:tr h="902677">
                <a:tc>
                  <a:txBody>
                    <a:bodyPr/>
                    <a:lstStyle/>
                    <a:p>
                      <a:pPr algn="di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対象</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人件費・物件費・一般管理費</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3469104440"/>
                  </a:ext>
                </a:extLst>
              </a:tr>
              <a:tr h="840259">
                <a:tc>
                  <a:txBody>
                    <a:bodyPr/>
                    <a:lstStyle/>
                    <a:p>
                      <a:pPr algn="di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対象施設</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令和</a:t>
                      </a: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7</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年度以降選定、</a:t>
                      </a: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8</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年度以降指定期間（現指定期間中の施設も準じた扱い） </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1437906360"/>
                  </a:ext>
                </a:extLst>
              </a:tr>
              <a:tr h="710197">
                <a:tc>
                  <a:txBody>
                    <a:bodyPr/>
                    <a:lstStyle/>
                    <a:p>
                      <a:pPr algn="di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実施年度</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令和</a:t>
                      </a: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9</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年度（現指定期間中の施設は令和７年度）</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240895957"/>
                  </a:ext>
                </a:extLst>
              </a:tr>
              <a:tr h="710197">
                <a:tc>
                  <a:txBody>
                    <a:bodyPr/>
                    <a:lstStyle/>
                    <a:p>
                      <a:pPr algn="di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理由</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近年の社会情勢の変化が施設の管理運営に影響</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1612680618"/>
                  </a:ext>
                </a:extLst>
              </a:tr>
              <a:tr h="710197">
                <a:tc>
                  <a:txBody>
                    <a:bodyPr/>
                    <a:lstStyle/>
                    <a:p>
                      <a:pPr algn="di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対象基準</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指定管理料±</a:t>
                      </a: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1.5</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1.0</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％から</a:t>
                      </a: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1.5</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％まで段階的に引上げ）</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1994100573"/>
                  </a:ext>
                </a:extLst>
              </a:tr>
              <a:tr h="1065296">
                <a:tc>
                  <a:txBody>
                    <a:bodyPr/>
                    <a:lstStyle/>
                    <a:p>
                      <a:pPr algn="di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人件費基準指標</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tabLst>
                          <a:tab pos="3248025" algn="l"/>
                        </a:tabLst>
                      </a:pPr>
                      <a:r>
                        <a:rPr 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熊本市「公募施設のランク別人件費単価表」のランクごとの単価</a:t>
                      </a:r>
                      <a:endParaRPr 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2334924475"/>
                  </a:ext>
                </a:extLst>
              </a:tr>
              <a:tr h="695404">
                <a:tc>
                  <a:txBody>
                    <a:bodyPr/>
                    <a:lstStyle/>
                    <a:p>
                      <a:pPr algn="di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物価基準指標</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tabLst>
                          <a:tab pos="3248025" algn="l"/>
                        </a:tabLst>
                      </a:pPr>
                      <a:r>
                        <a:rPr 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日銀「企業向けサービス価格指数」、「類別／建物サービス・警備」</a:t>
                      </a:r>
                      <a:endParaRPr 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814452316"/>
                  </a:ext>
                </a:extLst>
              </a:tr>
              <a:tr h="793211">
                <a:tc>
                  <a:txBody>
                    <a:bodyPr/>
                    <a:lstStyle/>
                    <a:p>
                      <a:pPr algn="di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手続き</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endParaRPr lang="en-US" alt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r>
                        <a:rPr 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協議</a:t>
                      </a:r>
                      <a:endParaRPr lang="en-US" alt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endParaRPr 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2731349365"/>
                  </a:ext>
                </a:extLst>
              </a:tr>
            </a:tbl>
          </a:graphicData>
        </a:graphic>
      </p:graphicFrame>
      <p:sp>
        <p:nvSpPr>
          <p:cNvPr id="8" name="テキスト ボックス 7">
            <a:extLst>
              <a:ext uri="{FF2B5EF4-FFF2-40B4-BE49-F238E27FC236}">
                <a16:creationId xmlns:a16="http://schemas.microsoft.com/office/drawing/2014/main" id="{BDB60B1B-FF43-462D-9718-48B51103C069}"/>
              </a:ext>
            </a:extLst>
          </p:cNvPr>
          <p:cNvSpPr txBox="1"/>
          <p:nvPr/>
        </p:nvSpPr>
        <p:spPr>
          <a:xfrm>
            <a:off x="1802799" y="2091212"/>
            <a:ext cx="877163" cy="369332"/>
          </a:xfrm>
          <a:prstGeom prst="rect">
            <a:avLst/>
          </a:prstGeom>
          <a:noFill/>
        </p:spPr>
        <p:txBody>
          <a:bodyPr wrap="none" rtlCol="0">
            <a:spAutoFit/>
          </a:bodyPr>
          <a:lstStyle/>
          <a:p>
            <a:r>
              <a:rPr kumimoji="1" lang="ja-JP" altLang="en-US"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熊本市</a:t>
            </a:r>
            <a:endParaRPr kumimoji="1" lang="ja-JP" altLang="en-US"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49994585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a:extLst>
            <a:ext uri="{FF2B5EF4-FFF2-40B4-BE49-F238E27FC236}">
              <a16:creationId xmlns:a16="http://schemas.microsoft.com/office/drawing/2014/main" id="{4FAD7386-59C5-7268-0BF8-404C02929A21}"/>
            </a:ext>
          </a:extLst>
        </p:cNvPr>
        <p:cNvGrpSpPr/>
        <p:nvPr/>
      </p:nvGrpSpPr>
      <p:grpSpPr>
        <a:xfrm>
          <a:off x="0" y="0"/>
          <a:ext cx="0" cy="0"/>
          <a:chOff x="0" y="0"/>
          <a:chExt cx="0" cy="0"/>
        </a:xfrm>
      </p:grpSpPr>
      <p:sp>
        <p:nvSpPr>
          <p:cNvPr id="5" name="正方形/長方形 4">
            <a:extLst>
              <a:ext uri="{FF2B5EF4-FFF2-40B4-BE49-F238E27FC236}">
                <a16:creationId xmlns:a16="http://schemas.microsoft.com/office/drawing/2014/main" id="{0B73F9A9-F550-BA8B-365D-D3FCD11E80F3}"/>
              </a:ext>
            </a:extLst>
          </p:cNvPr>
          <p:cNvSpPr/>
          <p:nvPr/>
        </p:nvSpPr>
        <p:spPr>
          <a:xfrm>
            <a:off x="11836400" y="304800"/>
            <a:ext cx="2247900" cy="1066800"/>
          </a:xfrm>
          <a:prstGeom prst="rect">
            <a:avLst/>
          </a:prstGeom>
          <a:solidFill>
            <a:srgbClr val="86C49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pic>
        <p:nvPicPr>
          <p:cNvPr id="2" name="図 1">
            <a:extLst>
              <a:ext uri="{FF2B5EF4-FFF2-40B4-BE49-F238E27FC236}">
                <a16:creationId xmlns:a16="http://schemas.microsoft.com/office/drawing/2014/main" id="{29D126BC-3547-AA53-243F-EFF13C31D0FD}"/>
              </a:ext>
            </a:extLst>
          </p:cNvPr>
          <p:cNvPicPr>
            <a:picLocks noChangeAspect="1"/>
          </p:cNvPicPr>
          <p:nvPr/>
        </p:nvPicPr>
        <p:blipFill>
          <a:blip r:embed="rId4"/>
          <a:stretch>
            <a:fillRect/>
          </a:stretch>
        </p:blipFill>
        <p:spPr>
          <a:xfrm>
            <a:off x="11836400" y="304800"/>
            <a:ext cx="2048722" cy="871977"/>
          </a:xfrm>
          <a:prstGeom prst="rect">
            <a:avLst/>
          </a:prstGeom>
        </p:spPr>
      </p:pic>
      <p:sp>
        <p:nvSpPr>
          <p:cNvPr id="7" name="スライド番号プレースホルダー 6">
            <a:extLst>
              <a:ext uri="{FF2B5EF4-FFF2-40B4-BE49-F238E27FC236}">
                <a16:creationId xmlns:a16="http://schemas.microsoft.com/office/drawing/2014/main" id="{3B3C8033-91A9-4BA7-CDCF-068020566407}"/>
              </a:ext>
            </a:extLst>
          </p:cNvPr>
          <p:cNvSpPr>
            <a:spLocks noGrp="1"/>
          </p:cNvSpPr>
          <p:nvPr>
            <p:ph type="sldNum" sz="quarter" idx="12"/>
          </p:nvPr>
        </p:nvSpPr>
        <p:spPr>
          <a:xfrm>
            <a:off x="10232628" y="9817773"/>
            <a:ext cx="3207544" cy="569240"/>
          </a:xfrm>
        </p:spPr>
        <p:txBody>
          <a:bodyPr/>
          <a:lstStyle/>
          <a:p>
            <a:fld id="{D99A811D-311C-446E-B091-52C5181E50CE}" type="slidenum">
              <a:rPr kumimoji="1" lang="ja-JP" altLang="en-US" smtClean="0"/>
              <a:t>27</a:t>
            </a:fld>
            <a:endParaRPr kumimoji="1" lang="ja-JP" altLang="en-US"/>
          </a:p>
        </p:txBody>
      </p:sp>
      <p:sp>
        <p:nvSpPr>
          <p:cNvPr id="6" name="テキスト ボックス 5">
            <a:extLst>
              <a:ext uri="{FF2B5EF4-FFF2-40B4-BE49-F238E27FC236}">
                <a16:creationId xmlns:a16="http://schemas.microsoft.com/office/drawing/2014/main" id="{902F2EE4-CDE1-1A66-2EBC-F6C7E7F23DED}"/>
              </a:ext>
            </a:extLst>
          </p:cNvPr>
          <p:cNvSpPr txBox="1">
            <a:spLocks noChangeArrowheads="1"/>
          </p:cNvSpPr>
          <p:nvPr/>
        </p:nvSpPr>
        <p:spPr bwMode="auto">
          <a:xfrm>
            <a:off x="626836" y="212844"/>
            <a:ext cx="13258286" cy="29427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ja-JP" altLang="en-US" sz="3600" dirty="0">
                <a:solidFill>
                  <a:schemeClr val="tx2"/>
                </a:solidFill>
                <a:latin typeface="BIZ UDPゴシック" panose="020B0400000000000000" pitchFamily="50" charset="-128"/>
                <a:ea typeface="BIZ UDPゴシック" panose="020B0400000000000000" pitchFamily="50" charset="-128"/>
              </a:rPr>
              <a:t>４．新たな課題への対応</a:t>
            </a:r>
            <a:r>
              <a:rPr lang="en-US" altLang="ja-JP" sz="3600" dirty="0">
                <a:solidFill>
                  <a:schemeClr val="tx2"/>
                </a:solidFill>
                <a:latin typeface="BIZ UDPゴシック" panose="020B0400000000000000" pitchFamily="50" charset="-128"/>
                <a:ea typeface="BIZ UDPゴシック" panose="020B0400000000000000" pitchFamily="50" charset="-128"/>
              </a:rPr>
              <a:t>(P21</a:t>
            </a:r>
            <a:r>
              <a:rPr lang="ja-JP" altLang="en-US" sz="3600" dirty="0">
                <a:solidFill>
                  <a:schemeClr val="tx2"/>
                </a:solidFill>
                <a:latin typeface="BIZ UDPゴシック" panose="020B0400000000000000" pitchFamily="50" charset="-128"/>
                <a:ea typeface="BIZ UDPゴシック" panose="020B0400000000000000" pitchFamily="50" charset="-128"/>
              </a:rPr>
              <a:t>～</a:t>
            </a:r>
            <a:r>
              <a:rPr lang="en-US" altLang="ja-JP" sz="3600" dirty="0">
                <a:solidFill>
                  <a:schemeClr val="tx2"/>
                </a:solidFill>
                <a:latin typeface="BIZ UDPゴシック" panose="020B0400000000000000" pitchFamily="50" charset="-128"/>
                <a:ea typeface="BIZ UDPゴシック" panose="020B0400000000000000" pitchFamily="50" charset="-128"/>
              </a:rPr>
              <a:t>P22)</a:t>
            </a:r>
          </a:p>
          <a:p>
            <a:pPr>
              <a:spcBef>
                <a:spcPct val="0"/>
              </a:spcBef>
              <a:buFontTx/>
              <a:buNone/>
            </a:pPr>
            <a:endParaRPr lang="en-US" altLang="ja-JP" sz="3600" dirty="0">
              <a:solidFill>
                <a:schemeClr val="tx2"/>
              </a:solidFill>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dirty="0">
                <a:solidFill>
                  <a:schemeClr val="tx2"/>
                </a:solidFill>
                <a:latin typeface="BIZ UDPゴシック" panose="020B0400000000000000" pitchFamily="50" charset="-128"/>
                <a:ea typeface="BIZ UDPゴシック" panose="020B0400000000000000" pitchFamily="50" charset="-128"/>
              </a:rPr>
              <a:t>　 （３）先進自治体の取り組み　（熊本市）</a:t>
            </a:r>
            <a:endParaRPr lang="en-US" altLang="ja-JP" sz="3600" dirty="0">
              <a:solidFill>
                <a:schemeClr val="tx2"/>
              </a:solidFill>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dirty="0">
                <a:solidFill>
                  <a:schemeClr val="tx2"/>
                </a:solidFill>
                <a:latin typeface="BIZ UDPゴシック" panose="020B0400000000000000" pitchFamily="50" charset="-128"/>
                <a:ea typeface="BIZ UDPゴシック" panose="020B0400000000000000" pitchFamily="50" charset="-128"/>
              </a:rPr>
              <a:t>　</a:t>
            </a:r>
            <a:endParaRPr lang="en-US" altLang="ja-JP" sz="3600" dirty="0">
              <a:solidFill>
                <a:schemeClr val="tx2"/>
              </a:solidFill>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dirty="0">
                <a:solidFill>
                  <a:schemeClr val="tx2"/>
                </a:solidFill>
                <a:latin typeface="BIZ UDPゴシック" panose="020B0400000000000000" pitchFamily="50" charset="-128"/>
                <a:ea typeface="BIZ UDPゴシック" panose="020B0400000000000000" pitchFamily="50" charset="-128"/>
              </a:rPr>
              <a:t>　　</a:t>
            </a:r>
          </a:p>
        </p:txBody>
      </p:sp>
      <p:sp>
        <p:nvSpPr>
          <p:cNvPr id="8" name="テキスト ボックス 7">
            <a:extLst>
              <a:ext uri="{FF2B5EF4-FFF2-40B4-BE49-F238E27FC236}">
                <a16:creationId xmlns:a16="http://schemas.microsoft.com/office/drawing/2014/main" id="{F47AF9C3-5F2A-E2B0-D59D-2FE317DD616A}"/>
              </a:ext>
            </a:extLst>
          </p:cNvPr>
          <p:cNvSpPr txBox="1">
            <a:spLocks noChangeArrowheads="1"/>
          </p:cNvSpPr>
          <p:nvPr/>
        </p:nvSpPr>
        <p:spPr bwMode="auto">
          <a:xfrm>
            <a:off x="1110856" y="2166917"/>
            <a:ext cx="13312880" cy="5990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nSpc>
                <a:spcPct val="110000"/>
              </a:lnSpc>
              <a:spcBef>
                <a:spcPct val="0"/>
              </a:spcBef>
              <a:buFontTx/>
              <a:buNone/>
            </a:pPr>
            <a:r>
              <a:rPr lang="ja-JP" altLang="en-US">
                <a:solidFill>
                  <a:srgbClr val="FF0000"/>
                </a:solidFill>
              </a:rPr>
              <a:t>実際のスライド額算定方法</a:t>
            </a:r>
            <a:endParaRPr lang="en-US" altLang="ja-JP" dirty="0"/>
          </a:p>
        </p:txBody>
      </p:sp>
      <p:pic>
        <p:nvPicPr>
          <p:cNvPr id="4" name="図 3" descr="ダイアグラム&#10;&#10;AI 生成コンテンツは誤りを含む可能性があります。">
            <a:extLst>
              <a:ext uri="{FF2B5EF4-FFF2-40B4-BE49-F238E27FC236}">
                <a16:creationId xmlns:a16="http://schemas.microsoft.com/office/drawing/2014/main" id="{D4128D65-015B-AC56-E09A-6242BB132FB1}"/>
              </a:ext>
            </a:extLst>
          </p:cNvPr>
          <p:cNvPicPr>
            <a:picLocks noChangeAspect="1"/>
          </p:cNvPicPr>
          <p:nvPr/>
        </p:nvPicPr>
        <p:blipFill>
          <a:blip r:embed="rId5">
            <a:duotone>
              <a:prstClr val="black"/>
              <a:schemeClr val="accent6">
                <a:lumMod val="75000"/>
                <a:tint val="45000"/>
                <a:satMod val="400000"/>
              </a:schemeClr>
            </a:duotone>
            <a:extLst>
              <a:ext uri="{BEBA8EAE-BF5A-486C-A8C5-ECC9F3942E4B}">
                <a14:imgProps xmlns:a14="http://schemas.microsoft.com/office/drawing/2010/main">
                  <a14:imgLayer r:embed="rId6">
                    <a14:imgEffect>
                      <a14:saturation sat="300000"/>
                    </a14:imgEffect>
                  </a14:imgLayer>
                </a14:imgProps>
              </a:ext>
              <a:ext uri="{28A0092B-C50C-407E-A947-70E740481C1C}">
                <a14:useLocalDpi xmlns:a14="http://schemas.microsoft.com/office/drawing/2010/main" val="0"/>
              </a:ext>
            </a:extLst>
          </a:blip>
          <a:stretch>
            <a:fillRect/>
          </a:stretch>
        </p:blipFill>
        <p:spPr>
          <a:xfrm>
            <a:off x="515022" y="2829957"/>
            <a:ext cx="13569278" cy="5820558"/>
          </a:xfrm>
          <a:prstGeom prst="rect">
            <a:avLst/>
          </a:prstGeom>
        </p:spPr>
      </p:pic>
      <p:sp>
        <p:nvSpPr>
          <p:cNvPr id="10" name="テキスト ボックス 9">
            <a:extLst>
              <a:ext uri="{FF2B5EF4-FFF2-40B4-BE49-F238E27FC236}">
                <a16:creationId xmlns:a16="http://schemas.microsoft.com/office/drawing/2014/main" id="{4021E268-9897-E109-EAA2-36D2D1252D0D}"/>
              </a:ext>
            </a:extLst>
          </p:cNvPr>
          <p:cNvSpPr txBox="1">
            <a:spLocks noChangeArrowheads="1"/>
          </p:cNvSpPr>
          <p:nvPr/>
        </p:nvSpPr>
        <p:spPr bwMode="auto">
          <a:xfrm>
            <a:off x="643221" y="8910375"/>
            <a:ext cx="13312880" cy="14475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nSpc>
                <a:spcPct val="110000"/>
              </a:lnSpc>
              <a:spcBef>
                <a:spcPct val="0"/>
              </a:spcBef>
              <a:buFontTx/>
              <a:buNone/>
            </a:pPr>
            <a:r>
              <a:rPr lang="ja-JP" altLang="en-US" sz="2800" dirty="0">
                <a:latin typeface="BIZ UDPゴシック" panose="020B0400000000000000" pitchFamily="50" charset="-128"/>
                <a:ea typeface="BIZ UDPゴシック" panose="020B0400000000000000" pitchFamily="50" charset="-128"/>
              </a:rPr>
              <a:t>熊本市</a:t>
            </a:r>
            <a:r>
              <a:rPr lang="en-US" altLang="ja-JP" sz="2800" dirty="0">
                <a:latin typeface="BIZ UDPゴシック" panose="020B0400000000000000" pitchFamily="50" charset="-128"/>
                <a:ea typeface="BIZ UDPゴシック" panose="020B0400000000000000" pitchFamily="50" charset="-128"/>
              </a:rPr>
              <a:t>HP </a:t>
            </a:r>
            <a:r>
              <a:rPr lang="ja-JP" altLang="en-US" sz="2800" dirty="0">
                <a:latin typeface="BIZ UDPゴシック" panose="020B0400000000000000" pitchFamily="50" charset="-128"/>
                <a:ea typeface="BIZ UDPゴシック" panose="020B0400000000000000" pitchFamily="50" charset="-128"/>
              </a:rPr>
              <a:t>指定管理者制度運用マニュアル より</a:t>
            </a:r>
            <a:endParaRPr lang="en-US" altLang="ja-JP" sz="2800" dirty="0">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en-US" altLang="ja-JP" sz="2800" dirty="0">
                <a:latin typeface="BIZ UDPゴシック" panose="020B0400000000000000" pitchFamily="50" charset="-128"/>
                <a:ea typeface="BIZ UDPゴシック" panose="020B0400000000000000" pitchFamily="50" charset="-128"/>
              </a:rPr>
              <a:t>https://www.city.kumamoto.jp/kiji00342626/3_42626_up_1bardvwq.pdf</a:t>
            </a:r>
            <a:endParaRPr lang="ja-JP" altLang="en-US" sz="280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41778114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a:extLst>
            <a:ext uri="{FF2B5EF4-FFF2-40B4-BE49-F238E27FC236}">
              <a16:creationId xmlns:a16="http://schemas.microsoft.com/office/drawing/2014/main" id="{4CFE235C-4282-3322-F72C-4EE46EC9905F}"/>
            </a:ext>
          </a:extLst>
        </p:cNvPr>
        <p:cNvGrpSpPr/>
        <p:nvPr/>
      </p:nvGrpSpPr>
      <p:grpSpPr>
        <a:xfrm>
          <a:off x="0" y="0"/>
          <a:ext cx="0" cy="0"/>
          <a:chOff x="0" y="0"/>
          <a:chExt cx="0" cy="0"/>
        </a:xfrm>
      </p:grpSpPr>
      <p:sp>
        <p:nvSpPr>
          <p:cNvPr id="5" name="正方形/長方形 4">
            <a:extLst>
              <a:ext uri="{FF2B5EF4-FFF2-40B4-BE49-F238E27FC236}">
                <a16:creationId xmlns:a16="http://schemas.microsoft.com/office/drawing/2014/main" id="{0C07B9BC-E2C7-F485-A866-4FB29C87065F}"/>
              </a:ext>
            </a:extLst>
          </p:cNvPr>
          <p:cNvSpPr/>
          <p:nvPr/>
        </p:nvSpPr>
        <p:spPr>
          <a:xfrm>
            <a:off x="11836400" y="304800"/>
            <a:ext cx="2247900" cy="1066800"/>
          </a:xfrm>
          <a:prstGeom prst="rect">
            <a:avLst/>
          </a:prstGeom>
          <a:solidFill>
            <a:srgbClr val="86C49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pic>
        <p:nvPicPr>
          <p:cNvPr id="2" name="図 1">
            <a:extLst>
              <a:ext uri="{FF2B5EF4-FFF2-40B4-BE49-F238E27FC236}">
                <a16:creationId xmlns:a16="http://schemas.microsoft.com/office/drawing/2014/main" id="{02EA77ED-D74E-0DED-7058-913DFE7AC9F5}"/>
              </a:ext>
            </a:extLst>
          </p:cNvPr>
          <p:cNvPicPr>
            <a:picLocks noChangeAspect="1"/>
          </p:cNvPicPr>
          <p:nvPr/>
        </p:nvPicPr>
        <p:blipFill>
          <a:blip r:embed="rId4"/>
          <a:stretch>
            <a:fillRect/>
          </a:stretch>
        </p:blipFill>
        <p:spPr>
          <a:xfrm>
            <a:off x="11836400" y="304800"/>
            <a:ext cx="2048722" cy="871977"/>
          </a:xfrm>
          <a:prstGeom prst="rect">
            <a:avLst/>
          </a:prstGeom>
        </p:spPr>
      </p:pic>
      <p:sp>
        <p:nvSpPr>
          <p:cNvPr id="7" name="スライド番号プレースホルダー 6">
            <a:extLst>
              <a:ext uri="{FF2B5EF4-FFF2-40B4-BE49-F238E27FC236}">
                <a16:creationId xmlns:a16="http://schemas.microsoft.com/office/drawing/2014/main" id="{45ED49C7-4099-0D3E-7346-12F885956A1E}"/>
              </a:ext>
            </a:extLst>
          </p:cNvPr>
          <p:cNvSpPr>
            <a:spLocks noGrp="1"/>
          </p:cNvSpPr>
          <p:nvPr>
            <p:ph type="sldNum" sz="quarter" idx="12"/>
          </p:nvPr>
        </p:nvSpPr>
        <p:spPr/>
        <p:txBody>
          <a:bodyPr/>
          <a:lstStyle/>
          <a:p>
            <a:fld id="{D99A811D-311C-446E-B091-52C5181E50CE}" type="slidenum">
              <a:rPr kumimoji="1" lang="ja-JP" altLang="en-US" smtClean="0"/>
              <a:t>28</a:t>
            </a:fld>
            <a:endParaRPr kumimoji="1" lang="ja-JP" altLang="en-US"/>
          </a:p>
        </p:txBody>
      </p:sp>
      <p:sp>
        <p:nvSpPr>
          <p:cNvPr id="6" name="テキスト ボックス 5">
            <a:extLst>
              <a:ext uri="{FF2B5EF4-FFF2-40B4-BE49-F238E27FC236}">
                <a16:creationId xmlns:a16="http://schemas.microsoft.com/office/drawing/2014/main" id="{F5648B2F-78DB-1FBB-81A1-6D7029C963C7}"/>
              </a:ext>
            </a:extLst>
          </p:cNvPr>
          <p:cNvSpPr txBox="1">
            <a:spLocks noChangeArrowheads="1"/>
          </p:cNvSpPr>
          <p:nvPr/>
        </p:nvSpPr>
        <p:spPr bwMode="auto">
          <a:xfrm>
            <a:off x="626836" y="212844"/>
            <a:ext cx="13258286" cy="29427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ja-JP" altLang="en-US" sz="3600" dirty="0">
                <a:solidFill>
                  <a:schemeClr val="tx2"/>
                </a:solidFill>
                <a:latin typeface="BIZ UDPゴシック" panose="020B0400000000000000" pitchFamily="50" charset="-128"/>
                <a:ea typeface="BIZ UDPゴシック" panose="020B0400000000000000" pitchFamily="50" charset="-128"/>
              </a:rPr>
              <a:t>４．新たな課題への対応</a:t>
            </a:r>
            <a:r>
              <a:rPr lang="en-US" altLang="ja-JP" sz="3600" dirty="0">
                <a:solidFill>
                  <a:schemeClr val="tx2"/>
                </a:solidFill>
                <a:latin typeface="BIZ UDPゴシック" panose="020B0400000000000000" pitchFamily="50" charset="-128"/>
                <a:ea typeface="BIZ UDPゴシック" panose="020B0400000000000000" pitchFamily="50" charset="-128"/>
              </a:rPr>
              <a:t>(P21</a:t>
            </a:r>
            <a:r>
              <a:rPr lang="ja-JP" altLang="en-US" sz="3600" dirty="0">
                <a:solidFill>
                  <a:schemeClr val="tx2"/>
                </a:solidFill>
                <a:latin typeface="BIZ UDPゴシック" panose="020B0400000000000000" pitchFamily="50" charset="-128"/>
                <a:ea typeface="BIZ UDPゴシック" panose="020B0400000000000000" pitchFamily="50" charset="-128"/>
              </a:rPr>
              <a:t>～</a:t>
            </a:r>
            <a:r>
              <a:rPr lang="en-US" altLang="ja-JP" sz="3600" dirty="0">
                <a:solidFill>
                  <a:schemeClr val="tx2"/>
                </a:solidFill>
                <a:latin typeface="BIZ UDPゴシック" panose="020B0400000000000000" pitchFamily="50" charset="-128"/>
                <a:ea typeface="BIZ UDPゴシック" panose="020B0400000000000000" pitchFamily="50" charset="-128"/>
              </a:rPr>
              <a:t>P22)</a:t>
            </a:r>
          </a:p>
          <a:p>
            <a:pPr>
              <a:spcBef>
                <a:spcPct val="0"/>
              </a:spcBef>
              <a:buFontTx/>
              <a:buNone/>
            </a:pPr>
            <a:endParaRPr lang="en-US" altLang="ja-JP" sz="3600" dirty="0">
              <a:solidFill>
                <a:schemeClr val="tx2"/>
              </a:solidFill>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dirty="0">
                <a:solidFill>
                  <a:schemeClr val="tx2"/>
                </a:solidFill>
                <a:latin typeface="BIZ UDPゴシック" panose="020B0400000000000000" pitchFamily="50" charset="-128"/>
                <a:ea typeface="BIZ UDPゴシック" panose="020B0400000000000000" pitchFamily="50" charset="-128"/>
              </a:rPr>
              <a:t>　 （３）先進自治体の取り組み　（熊本市）</a:t>
            </a:r>
            <a:endParaRPr lang="en-US" altLang="ja-JP" sz="3600" dirty="0">
              <a:solidFill>
                <a:schemeClr val="tx2"/>
              </a:solidFill>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dirty="0">
                <a:solidFill>
                  <a:schemeClr val="tx2"/>
                </a:solidFill>
                <a:latin typeface="BIZ UDPゴシック" panose="020B0400000000000000" pitchFamily="50" charset="-128"/>
                <a:ea typeface="BIZ UDPゴシック" panose="020B0400000000000000" pitchFamily="50" charset="-128"/>
              </a:rPr>
              <a:t>　</a:t>
            </a:r>
            <a:endParaRPr lang="en-US" altLang="ja-JP" sz="3600" dirty="0">
              <a:solidFill>
                <a:schemeClr val="tx2"/>
              </a:solidFill>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dirty="0">
                <a:solidFill>
                  <a:schemeClr val="tx2"/>
                </a:solidFill>
                <a:latin typeface="BIZ UDPゴシック" panose="020B0400000000000000" pitchFamily="50" charset="-128"/>
                <a:ea typeface="BIZ UDPゴシック" panose="020B0400000000000000" pitchFamily="50" charset="-128"/>
              </a:rPr>
              <a:t>　　</a:t>
            </a:r>
          </a:p>
        </p:txBody>
      </p:sp>
      <p:sp>
        <p:nvSpPr>
          <p:cNvPr id="8" name="テキスト ボックス 7">
            <a:extLst>
              <a:ext uri="{FF2B5EF4-FFF2-40B4-BE49-F238E27FC236}">
                <a16:creationId xmlns:a16="http://schemas.microsoft.com/office/drawing/2014/main" id="{4E473ED3-7B23-D18B-4952-90E3D0150354}"/>
              </a:ext>
            </a:extLst>
          </p:cNvPr>
          <p:cNvSpPr txBox="1">
            <a:spLocks noChangeArrowheads="1"/>
          </p:cNvSpPr>
          <p:nvPr/>
        </p:nvSpPr>
        <p:spPr bwMode="auto">
          <a:xfrm>
            <a:off x="1110856" y="2166917"/>
            <a:ext cx="13312880" cy="7640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nSpc>
                <a:spcPct val="110000"/>
              </a:lnSpc>
              <a:spcBef>
                <a:spcPct val="0"/>
              </a:spcBef>
              <a:buFontTx/>
              <a:buNone/>
            </a:pPr>
            <a:r>
              <a:rPr lang="ja-JP" altLang="en-US" dirty="0">
                <a:solidFill>
                  <a:srgbClr val="FF0000"/>
                </a:solidFill>
              </a:rPr>
              <a:t>実際のスライド額</a:t>
            </a:r>
            <a:r>
              <a:rPr lang="ja-JP" altLang="en-US" dirty="0"/>
              <a:t>（参考資料）</a:t>
            </a:r>
            <a:r>
              <a:rPr lang="en-US" altLang="ja-JP" dirty="0"/>
              <a:t>※</a:t>
            </a:r>
            <a:r>
              <a:rPr lang="ja-JP" altLang="en-US" dirty="0"/>
              <a:t>年間指定管理料約</a:t>
            </a:r>
            <a:r>
              <a:rPr lang="en-US" altLang="ja-JP" dirty="0"/>
              <a:t>100,000</a:t>
            </a:r>
            <a:r>
              <a:rPr lang="ja-JP" altLang="en-US" dirty="0"/>
              <a:t>千円の案件</a:t>
            </a:r>
            <a:endParaRPr lang="en-US" altLang="ja-JP" dirty="0"/>
          </a:p>
          <a:p>
            <a:pPr>
              <a:lnSpc>
                <a:spcPct val="110000"/>
              </a:lnSpc>
              <a:spcBef>
                <a:spcPct val="0"/>
              </a:spcBef>
              <a:buFontTx/>
              <a:buNone/>
            </a:pPr>
            <a:endParaRPr lang="en-US" altLang="ja-JP" dirty="0"/>
          </a:p>
          <a:p>
            <a:pPr>
              <a:lnSpc>
                <a:spcPct val="110000"/>
              </a:lnSpc>
              <a:spcBef>
                <a:spcPct val="0"/>
              </a:spcBef>
              <a:buFontTx/>
              <a:buNone/>
            </a:pPr>
            <a:r>
              <a:rPr lang="ja-JP" altLang="en-US" dirty="0"/>
              <a:t>協定書第３８条第２項に基づく協議について（協議）</a:t>
            </a:r>
          </a:p>
          <a:p>
            <a:pPr>
              <a:lnSpc>
                <a:spcPct val="110000"/>
              </a:lnSpc>
              <a:spcBef>
                <a:spcPct val="0"/>
              </a:spcBef>
              <a:buFontTx/>
              <a:buNone/>
            </a:pPr>
            <a:r>
              <a:rPr lang="ja-JP" altLang="en-US" dirty="0"/>
              <a:t>人件費及び物件費の変動状況を踏まえ検討した結果、令和７年度（２０２５年度）及び令和８年度（２０２６年度）の分の指定管理料について、変動させることが可能となりましたので変動可能額を下記のとおり提示します。</a:t>
            </a:r>
          </a:p>
          <a:p>
            <a:pPr>
              <a:lnSpc>
                <a:spcPct val="110000"/>
              </a:lnSpc>
              <a:spcBef>
                <a:spcPct val="0"/>
              </a:spcBef>
              <a:buFontTx/>
              <a:buNone/>
            </a:pPr>
            <a:r>
              <a:rPr lang="ja-JP" altLang="en-US" dirty="0"/>
              <a:t>ついては、指定管理料の変動について協議を行いますので、指定管理者においては、施設の管理運営状況を踏まえ、指定管理料の変動について御検討のうえ下記要領にて回答ください。</a:t>
            </a:r>
          </a:p>
          <a:p>
            <a:pPr>
              <a:lnSpc>
                <a:spcPct val="110000"/>
              </a:lnSpc>
              <a:spcBef>
                <a:spcPct val="0"/>
              </a:spcBef>
              <a:buFontTx/>
              <a:buNone/>
            </a:pPr>
            <a:endParaRPr lang="ja-JP" altLang="en-US" dirty="0"/>
          </a:p>
          <a:p>
            <a:pPr>
              <a:lnSpc>
                <a:spcPct val="110000"/>
              </a:lnSpc>
              <a:spcBef>
                <a:spcPct val="0"/>
              </a:spcBef>
              <a:buFontTx/>
              <a:buNone/>
            </a:pPr>
            <a:r>
              <a:rPr lang="ja-JP" altLang="en-US" dirty="0"/>
              <a:t>　１ 変動可能額</a:t>
            </a:r>
          </a:p>
          <a:p>
            <a:pPr>
              <a:lnSpc>
                <a:spcPct val="110000"/>
              </a:lnSpc>
              <a:spcBef>
                <a:spcPct val="0"/>
              </a:spcBef>
              <a:buFontTx/>
              <a:buNone/>
            </a:pPr>
            <a:r>
              <a:rPr lang="ja-JP" altLang="en-US" dirty="0"/>
              <a:t>　　　令和７年度（２０２５年度）分指定管理料    </a:t>
            </a:r>
            <a:r>
              <a:rPr lang="ja-JP" altLang="en-US" b="1" dirty="0"/>
              <a:t>２</a:t>
            </a:r>
            <a:r>
              <a:rPr lang="en-US" altLang="ja-JP" b="1" dirty="0"/>
              <a:t>,</a:t>
            </a:r>
            <a:r>
              <a:rPr lang="ja-JP" altLang="en-US" b="1" dirty="0"/>
              <a:t>９７２</a:t>
            </a:r>
            <a:r>
              <a:rPr lang="en-US" altLang="ja-JP" b="1" dirty="0"/>
              <a:t>,</a:t>
            </a:r>
            <a:r>
              <a:rPr lang="ja-JP" altLang="en-US" b="1" dirty="0"/>
              <a:t>７３４ 円</a:t>
            </a:r>
          </a:p>
          <a:p>
            <a:pPr>
              <a:lnSpc>
                <a:spcPct val="110000"/>
              </a:lnSpc>
              <a:spcBef>
                <a:spcPct val="0"/>
              </a:spcBef>
              <a:buFontTx/>
              <a:buNone/>
            </a:pPr>
            <a:r>
              <a:rPr lang="ja-JP" altLang="en-US" dirty="0"/>
              <a:t>　　　令和８年度（２０２６年度）分指定管理料 </a:t>
            </a:r>
            <a:r>
              <a:rPr lang="ja-JP" altLang="en-US" b="1" dirty="0"/>
              <a:t>１２</a:t>
            </a:r>
            <a:r>
              <a:rPr lang="en-US" altLang="ja-JP" b="1" dirty="0"/>
              <a:t>,</a:t>
            </a:r>
            <a:r>
              <a:rPr lang="ja-JP" altLang="en-US" b="1" dirty="0"/>
              <a:t>０４１</a:t>
            </a:r>
            <a:r>
              <a:rPr lang="en-US" altLang="ja-JP" b="1" dirty="0"/>
              <a:t>,</a:t>
            </a:r>
            <a:r>
              <a:rPr lang="ja-JP" altLang="en-US" b="1" dirty="0"/>
              <a:t>６００ 円</a:t>
            </a:r>
          </a:p>
          <a:p>
            <a:pPr>
              <a:lnSpc>
                <a:spcPct val="110000"/>
              </a:lnSpc>
              <a:spcBef>
                <a:spcPct val="0"/>
              </a:spcBef>
              <a:buFontTx/>
              <a:buNone/>
            </a:pPr>
            <a:r>
              <a:rPr lang="ja-JP" altLang="en-US" dirty="0"/>
              <a:t>　　　　　　　　　　　　　　　　　　　　</a:t>
            </a:r>
            <a:r>
              <a:rPr lang="en-US" altLang="ja-JP" dirty="0"/>
              <a:t>※</a:t>
            </a:r>
            <a:r>
              <a:rPr lang="ja-JP" altLang="en-US" dirty="0"/>
              <a:t>いずれも消費税及び地方消費税を含む。</a:t>
            </a:r>
          </a:p>
        </p:txBody>
      </p:sp>
    </p:spTree>
    <p:extLst>
      <p:ext uri="{BB962C8B-B14F-4D97-AF65-F5344CB8AC3E}">
        <p14:creationId xmlns:p14="http://schemas.microsoft.com/office/powerpoint/2010/main" val="100452552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a:extLst>
            <a:ext uri="{FF2B5EF4-FFF2-40B4-BE49-F238E27FC236}">
              <a16:creationId xmlns:a16="http://schemas.microsoft.com/office/drawing/2014/main" id="{E9C66F26-6696-D507-A35B-567D06CE78E3}"/>
            </a:ext>
          </a:extLst>
        </p:cNvPr>
        <p:cNvGrpSpPr/>
        <p:nvPr/>
      </p:nvGrpSpPr>
      <p:grpSpPr>
        <a:xfrm>
          <a:off x="0" y="0"/>
          <a:ext cx="0" cy="0"/>
          <a:chOff x="0" y="0"/>
          <a:chExt cx="0" cy="0"/>
        </a:xfrm>
      </p:grpSpPr>
      <p:sp>
        <p:nvSpPr>
          <p:cNvPr id="5" name="正方形/長方形 4">
            <a:extLst>
              <a:ext uri="{FF2B5EF4-FFF2-40B4-BE49-F238E27FC236}">
                <a16:creationId xmlns:a16="http://schemas.microsoft.com/office/drawing/2014/main" id="{2E2F50BA-17E7-36F0-11E8-5112BB6AC36C}"/>
              </a:ext>
            </a:extLst>
          </p:cNvPr>
          <p:cNvSpPr/>
          <p:nvPr/>
        </p:nvSpPr>
        <p:spPr>
          <a:xfrm>
            <a:off x="11836400" y="304800"/>
            <a:ext cx="2247900" cy="1066800"/>
          </a:xfrm>
          <a:prstGeom prst="rect">
            <a:avLst/>
          </a:prstGeom>
          <a:solidFill>
            <a:srgbClr val="86C49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pic>
        <p:nvPicPr>
          <p:cNvPr id="2" name="図 1">
            <a:extLst>
              <a:ext uri="{FF2B5EF4-FFF2-40B4-BE49-F238E27FC236}">
                <a16:creationId xmlns:a16="http://schemas.microsoft.com/office/drawing/2014/main" id="{BFAF28F0-7DAA-00E9-F706-800C7AB54B09}"/>
              </a:ext>
            </a:extLst>
          </p:cNvPr>
          <p:cNvPicPr>
            <a:picLocks noChangeAspect="1"/>
          </p:cNvPicPr>
          <p:nvPr/>
        </p:nvPicPr>
        <p:blipFill>
          <a:blip r:embed="rId4"/>
          <a:stretch>
            <a:fillRect/>
          </a:stretch>
        </p:blipFill>
        <p:spPr>
          <a:xfrm>
            <a:off x="11836400" y="304800"/>
            <a:ext cx="2048722" cy="871977"/>
          </a:xfrm>
          <a:prstGeom prst="rect">
            <a:avLst/>
          </a:prstGeom>
        </p:spPr>
      </p:pic>
      <p:sp>
        <p:nvSpPr>
          <p:cNvPr id="7" name="スライド番号プレースホルダー 6">
            <a:extLst>
              <a:ext uri="{FF2B5EF4-FFF2-40B4-BE49-F238E27FC236}">
                <a16:creationId xmlns:a16="http://schemas.microsoft.com/office/drawing/2014/main" id="{52704C2A-E242-BFA1-41B3-527DE0DBABE9}"/>
              </a:ext>
            </a:extLst>
          </p:cNvPr>
          <p:cNvSpPr>
            <a:spLocks noGrp="1"/>
          </p:cNvSpPr>
          <p:nvPr>
            <p:ph type="sldNum" sz="quarter" idx="12"/>
          </p:nvPr>
        </p:nvSpPr>
        <p:spPr/>
        <p:txBody>
          <a:bodyPr/>
          <a:lstStyle/>
          <a:p>
            <a:fld id="{D99A811D-311C-446E-B091-52C5181E50CE}" type="slidenum">
              <a:rPr kumimoji="1" lang="ja-JP" altLang="en-US" smtClean="0"/>
              <a:t>29</a:t>
            </a:fld>
            <a:endParaRPr kumimoji="1" lang="ja-JP" altLang="en-US"/>
          </a:p>
        </p:txBody>
      </p:sp>
      <p:sp>
        <p:nvSpPr>
          <p:cNvPr id="6" name="テキスト ボックス 5">
            <a:extLst>
              <a:ext uri="{FF2B5EF4-FFF2-40B4-BE49-F238E27FC236}">
                <a16:creationId xmlns:a16="http://schemas.microsoft.com/office/drawing/2014/main" id="{60FDA96C-D1D3-15B0-D1CE-CC688C0CC867}"/>
              </a:ext>
            </a:extLst>
          </p:cNvPr>
          <p:cNvSpPr txBox="1">
            <a:spLocks noChangeArrowheads="1"/>
          </p:cNvSpPr>
          <p:nvPr/>
        </p:nvSpPr>
        <p:spPr bwMode="auto">
          <a:xfrm>
            <a:off x="626836" y="212844"/>
            <a:ext cx="13258286" cy="29427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ja-JP" altLang="en-US" sz="3600" dirty="0">
                <a:solidFill>
                  <a:schemeClr val="tx2"/>
                </a:solidFill>
                <a:latin typeface="BIZ UDPゴシック" panose="020B0400000000000000" pitchFamily="50" charset="-128"/>
                <a:ea typeface="BIZ UDPゴシック" panose="020B0400000000000000" pitchFamily="50" charset="-128"/>
              </a:rPr>
              <a:t>４．新たな課題への対応</a:t>
            </a:r>
            <a:r>
              <a:rPr lang="en-US" altLang="ja-JP" sz="3600" dirty="0">
                <a:solidFill>
                  <a:schemeClr val="tx2"/>
                </a:solidFill>
                <a:latin typeface="BIZ UDPゴシック" panose="020B0400000000000000" pitchFamily="50" charset="-128"/>
                <a:ea typeface="BIZ UDPゴシック" panose="020B0400000000000000" pitchFamily="50" charset="-128"/>
              </a:rPr>
              <a:t>(P21</a:t>
            </a:r>
            <a:r>
              <a:rPr lang="ja-JP" altLang="en-US" sz="3600" dirty="0">
                <a:solidFill>
                  <a:schemeClr val="tx2"/>
                </a:solidFill>
                <a:latin typeface="BIZ UDPゴシック" panose="020B0400000000000000" pitchFamily="50" charset="-128"/>
                <a:ea typeface="BIZ UDPゴシック" panose="020B0400000000000000" pitchFamily="50" charset="-128"/>
              </a:rPr>
              <a:t>～</a:t>
            </a:r>
            <a:r>
              <a:rPr lang="en-US" altLang="ja-JP" sz="3600" dirty="0">
                <a:solidFill>
                  <a:schemeClr val="tx2"/>
                </a:solidFill>
                <a:latin typeface="BIZ UDPゴシック" panose="020B0400000000000000" pitchFamily="50" charset="-128"/>
                <a:ea typeface="BIZ UDPゴシック" panose="020B0400000000000000" pitchFamily="50" charset="-128"/>
              </a:rPr>
              <a:t>P22)</a:t>
            </a:r>
          </a:p>
          <a:p>
            <a:pPr>
              <a:spcBef>
                <a:spcPct val="0"/>
              </a:spcBef>
              <a:buFontTx/>
              <a:buNone/>
            </a:pPr>
            <a:endParaRPr lang="en-US" altLang="ja-JP" sz="3600" dirty="0">
              <a:solidFill>
                <a:schemeClr val="tx2"/>
              </a:solidFill>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dirty="0">
                <a:solidFill>
                  <a:schemeClr val="tx2"/>
                </a:solidFill>
                <a:latin typeface="BIZ UDPゴシック" panose="020B0400000000000000" pitchFamily="50" charset="-128"/>
                <a:ea typeface="BIZ UDPゴシック" panose="020B0400000000000000" pitchFamily="50" charset="-128"/>
              </a:rPr>
              <a:t>　 （３）先進自治体の取り組み　（熊本市）</a:t>
            </a:r>
            <a:endParaRPr lang="en-US" altLang="ja-JP" sz="3600" dirty="0">
              <a:solidFill>
                <a:schemeClr val="tx2"/>
              </a:solidFill>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dirty="0">
                <a:solidFill>
                  <a:schemeClr val="tx2"/>
                </a:solidFill>
                <a:latin typeface="BIZ UDPゴシック" panose="020B0400000000000000" pitchFamily="50" charset="-128"/>
                <a:ea typeface="BIZ UDPゴシック" panose="020B0400000000000000" pitchFamily="50" charset="-128"/>
              </a:rPr>
              <a:t>　</a:t>
            </a:r>
            <a:endParaRPr lang="en-US" altLang="ja-JP" sz="3600" dirty="0">
              <a:solidFill>
                <a:schemeClr val="tx2"/>
              </a:solidFill>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dirty="0">
                <a:solidFill>
                  <a:schemeClr val="tx2"/>
                </a:solidFill>
                <a:latin typeface="BIZ UDPゴシック" panose="020B0400000000000000" pitchFamily="50" charset="-128"/>
                <a:ea typeface="BIZ UDPゴシック" panose="020B0400000000000000" pitchFamily="50" charset="-128"/>
              </a:rPr>
              <a:t>　　</a:t>
            </a:r>
          </a:p>
        </p:txBody>
      </p:sp>
      <p:sp>
        <p:nvSpPr>
          <p:cNvPr id="8" name="テキスト ボックス 7">
            <a:extLst>
              <a:ext uri="{FF2B5EF4-FFF2-40B4-BE49-F238E27FC236}">
                <a16:creationId xmlns:a16="http://schemas.microsoft.com/office/drawing/2014/main" id="{DCE90BCC-04BF-4426-BCEA-0424B934751E}"/>
              </a:ext>
            </a:extLst>
          </p:cNvPr>
          <p:cNvSpPr txBox="1">
            <a:spLocks noChangeArrowheads="1"/>
          </p:cNvSpPr>
          <p:nvPr/>
        </p:nvSpPr>
        <p:spPr bwMode="auto">
          <a:xfrm>
            <a:off x="1110856" y="2166917"/>
            <a:ext cx="13312880" cy="5971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nSpc>
                <a:spcPct val="110000"/>
              </a:lnSpc>
              <a:spcBef>
                <a:spcPct val="0"/>
              </a:spcBef>
              <a:buFontTx/>
              <a:buNone/>
            </a:pPr>
            <a:r>
              <a:rPr lang="ja-JP" altLang="en-US" dirty="0"/>
              <a:t>熊本市から本制度導入に対する考えについてコメントを頂きました。 </a:t>
            </a:r>
            <a:endParaRPr lang="ja-JP" altLang="en-US" sz="3600" dirty="0">
              <a:solidFill>
                <a:schemeClr val="tx2"/>
              </a:solidFill>
              <a:latin typeface="BIZ UDPゴシック" panose="020B0400000000000000" pitchFamily="50" charset="-128"/>
              <a:ea typeface="BIZ UDPゴシック" panose="020B0400000000000000" pitchFamily="50" charset="-128"/>
            </a:endParaRPr>
          </a:p>
        </p:txBody>
      </p:sp>
      <p:sp>
        <p:nvSpPr>
          <p:cNvPr id="9" name="テキスト ボックス 8">
            <a:extLst>
              <a:ext uri="{FF2B5EF4-FFF2-40B4-BE49-F238E27FC236}">
                <a16:creationId xmlns:a16="http://schemas.microsoft.com/office/drawing/2014/main" id="{9DD7ABE0-C6E6-D266-0002-95AD350ED566}"/>
              </a:ext>
            </a:extLst>
          </p:cNvPr>
          <p:cNvSpPr txBox="1">
            <a:spLocks noChangeArrowheads="1"/>
          </p:cNvSpPr>
          <p:nvPr/>
        </p:nvSpPr>
        <p:spPr bwMode="auto">
          <a:xfrm>
            <a:off x="626836" y="2896271"/>
            <a:ext cx="12804232" cy="7272760"/>
          </a:xfrm>
          <a:prstGeom prst="rect">
            <a:avLst/>
          </a:prstGeom>
          <a:solidFill>
            <a:schemeClr val="bg1">
              <a:alpha val="70000"/>
            </a:schemeClr>
          </a:solidFill>
          <a:ln>
            <a:noFill/>
          </a:ln>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Aft>
                <a:spcPts val="600"/>
              </a:spcAft>
              <a:buNone/>
            </a:pPr>
            <a:r>
              <a:rPr lang="ja-JP" altLang="en-US" sz="2400" b="1" dirty="0">
                <a:latin typeface="ＭＳ 明朝" panose="02020609040205080304" pitchFamily="17" charset="-128"/>
                <a:ea typeface="ＭＳ 明朝" panose="02020609040205080304" pitchFamily="17" charset="-128"/>
              </a:rPr>
              <a:t>近年の物価高騰や人件費の上昇など、社会情勢の変化は本市の指定管理者制度を導入している施設の運営にも影響を及ぼしており、安定的な公共サービスの提供のために迅速かつ的確な対応が必要であると判断し、公平かつ持続可能な制度を目指して見直しに取り組みました。 </a:t>
            </a:r>
          </a:p>
          <a:p>
            <a:pPr>
              <a:spcAft>
                <a:spcPts val="600"/>
              </a:spcAft>
              <a:buNone/>
            </a:pPr>
            <a:r>
              <a:rPr lang="ja-JP" altLang="en-US" sz="2400" b="1" dirty="0">
                <a:latin typeface="ＭＳ 明朝" panose="02020609040205080304" pitchFamily="17" charset="-128"/>
                <a:ea typeface="ＭＳ 明朝" panose="02020609040205080304" pitchFamily="17" charset="-128"/>
              </a:rPr>
              <a:t>また、検討においては、施設の特性や管理運営の実態に即したものとなるように、施設管理に関わる関係者の声や実態調査をもとに課題を洗い出し、他都市の先行事例も参考にしながら、「スライド方式」と「上乗せ方式」</a:t>
            </a:r>
            <a:r>
              <a:rPr lang="en-US" altLang="ja-JP" sz="2400" b="1" dirty="0">
                <a:latin typeface="ＭＳ 明朝" panose="02020609040205080304" pitchFamily="17" charset="-128"/>
                <a:ea typeface="ＭＳ 明朝" panose="02020609040205080304" pitchFamily="17" charset="-128"/>
              </a:rPr>
              <a:t>※</a:t>
            </a:r>
            <a:r>
              <a:rPr lang="ja-JP" altLang="en-US" sz="2400" b="1" dirty="0">
                <a:latin typeface="ＭＳ 明朝" panose="02020609040205080304" pitchFamily="17" charset="-128"/>
                <a:ea typeface="ＭＳ 明朝" panose="02020609040205080304" pitchFamily="17" charset="-128"/>
              </a:rPr>
              <a:t>の</a:t>
            </a:r>
            <a:r>
              <a:rPr lang="en-US" altLang="ja-JP" sz="2400" b="1" dirty="0">
                <a:latin typeface="ＭＳ 明朝" panose="02020609040205080304" pitchFamily="17" charset="-128"/>
                <a:ea typeface="ＭＳ 明朝" panose="02020609040205080304" pitchFamily="17" charset="-128"/>
              </a:rPr>
              <a:t>2</a:t>
            </a:r>
            <a:r>
              <a:rPr lang="ja-JP" altLang="en-US" sz="2400" b="1" dirty="0">
                <a:latin typeface="ＭＳ 明朝" panose="02020609040205080304" pitchFamily="17" charset="-128"/>
                <a:ea typeface="ＭＳ 明朝" panose="02020609040205080304" pitchFamily="17" charset="-128"/>
              </a:rPr>
              <a:t>つの方式を導入しました。 </a:t>
            </a:r>
          </a:p>
          <a:p>
            <a:pPr>
              <a:spcAft>
                <a:spcPts val="600"/>
              </a:spcAft>
              <a:buNone/>
            </a:pPr>
            <a:r>
              <a:rPr lang="ja-JP" altLang="en-US" sz="2400" b="1" dirty="0">
                <a:latin typeface="ＭＳ 明朝" panose="02020609040205080304" pitchFamily="17" charset="-128"/>
                <a:ea typeface="ＭＳ 明朝" panose="02020609040205080304" pitchFamily="17" charset="-128"/>
              </a:rPr>
              <a:t>もっとも、これらの見直しには一定の財政負担を伴うことが想定され、さらに将来の影響額の検証や分かりやすく透明性の高い制度とすることなど、様々な検討が必要であったことから、関係課とは丁寧な協議・調整を重ねました。</a:t>
            </a:r>
            <a:r>
              <a:rPr lang="ja-JP" altLang="en-US" sz="2400" b="1" dirty="0">
                <a:solidFill>
                  <a:srgbClr val="FF0000"/>
                </a:solidFill>
                <a:latin typeface="ＭＳ 明朝" panose="02020609040205080304" pitchFamily="17" charset="-128"/>
                <a:ea typeface="ＭＳ 明朝" panose="02020609040205080304" pitchFamily="17" charset="-128"/>
              </a:rPr>
              <a:t>その結果、将来的な公共サービスの質の維持と安定運営に資する仕組みづくりができたと考えています。 </a:t>
            </a:r>
          </a:p>
          <a:p>
            <a:pPr>
              <a:spcAft>
                <a:spcPts val="600"/>
              </a:spcAft>
              <a:buNone/>
            </a:pPr>
            <a:r>
              <a:rPr lang="ja-JP" altLang="en-US" sz="2400" b="1" dirty="0">
                <a:latin typeface="ＭＳ 明朝" panose="02020609040205080304" pitchFamily="17" charset="-128"/>
                <a:ea typeface="ＭＳ 明朝" panose="02020609040205080304" pitchFamily="17" charset="-128"/>
              </a:rPr>
              <a:t>本市では平成</a:t>
            </a:r>
            <a:r>
              <a:rPr lang="en-US" altLang="ja-JP" sz="2400" b="1" dirty="0">
                <a:latin typeface="ＭＳ 明朝" panose="02020609040205080304" pitchFamily="17" charset="-128"/>
                <a:ea typeface="ＭＳ 明朝" panose="02020609040205080304" pitchFamily="17" charset="-128"/>
              </a:rPr>
              <a:t>17</a:t>
            </a:r>
            <a:r>
              <a:rPr lang="ja-JP" altLang="en-US" sz="2400" b="1" dirty="0">
                <a:latin typeface="ＭＳ 明朝" panose="02020609040205080304" pitchFamily="17" charset="-128"/>
                <a:ea typeface="ＭＳ 明朝" panose="02020609040205080304" pitchFamily="17" charset="-128"/>
              </a:rPr>
              <a:t>年度に指定管理者制度を導入して以降、適宜見直しを実施してまいりました。今回の運用見直しを通じて、施設の安定的な運営が担保されることにより、より多くの事業者に参入していただくことを期待するとともに、今後もそれらの効果を検証しながら、より適切な制度の運用を目指していきたいと考えております。 </a:t>
            </a:r>
          </a:p>
          <a:p>
            <a:pPr>
              <a:spcAft>
                <a:spcPts val="600"/>
              </a:spcAft>
              <a:buNone/>
            </a:pPr>
            <a:r>
              <a:rPr lang="en-US" altLang="ja-JP" sz="2400" b="1" dirty="0">
                <a:latin typeface="ＭＳ 明朝" panose="02020609040205080304" pitchFamily="17" charset="-128"/>
                <a:ea typeface="ＭＳ 明朝" panose="02020609040205080304" pitchFamily="17" charset="-128"/>
              </a:rPr>
              <a:t>※</a:t>
            </a:r>
            <a:r>
              <a:rPr lang="ja-JP" altLang="en-US" sz="2400" b="1" dirty="0">
                <a:latin typeface="ＭＳ 明朝" panose="02020609040205080304" pitchFamily="17" charset="-128"/>
                <a:ea typeface="ＭＳ 明朝" panose="02020609040205080304" pitchFamily="17" charset="-128"/>
              </a:rPr>
              <a:t>「上乗せ方式」は、地域密着型施設および小規模施設を対象としており、あらかじめ将来の物価変動を見込んだ債務負担行為を設定する方式です。 </a:t>
            </a:r>
          </a:p>
          <a:p>
            <a:pPr>
              <a:buNone/>
            </a:pPr>
            <a:r>
              <a:rPr lang="ja-JP" altLang="en-US" b="1" dirty="0">
                <a:latin typeface="ＭＳ 明朝" panose="02020609040205080304" pitchFamily="17" charset="-128"/>
                <a:ea typeface="ＭＳ 明朝" panose="02020609040205080304" pitchFamily="17" charset="-128"/>
              </a:rPr>
              <a:t>　　　　　　　　　　　　</a:t>
            </a:r>
            <a:r>
              <a:rPr lang="ja-JP" altLang="en-US" sz="2400" b="1" dirty="0">
                <a:latin typeface="ＭＳ 明朝" panose="02020609040205080304" pitchFamily="17" charset="-128"/>
                <a:ea typeface="ＭＳ 明朝" panose="02020609040205080304" pitchFamily="17" charset="-128"/>
              </a:rPr>
              <a:t>熊本市財政局財務部 資産マネジメント課長  高濱 繁  </a:t>
            </a:r>
            <a:endParaRPr lang="ja-JP" altLang="en-US" sz="2400" b="1" dirty="0">
              <a:solidFill>
                <a:schemeClr val="tx2"/>
              </a:solidFill>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7942688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3A92D924-C3F0-47CB-88E1-F61D1C38DF59}"/>
              </a:ext>
            </a:extLst>
          </p:cNvPr>
          <p:cNvSpPr/>
          <p:nvPr/>
        </p:nvSpPr>
        <p:spPr>
          <a:xfrm>
            <a:off x="11836400" y="304800"/>
            <a:ext cx="2247900" cy="1066800"/>
          </a:xfrm>
          <a:prstGeom prst="rect">
            <a:avLst/>
          </a:prstGeom>
          <a:solidFill>
            <a:srgbClr val="86C49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 name="図 1">
            <a:extLst>
              <a:ext uri="{FF2B5EF4-FFF2-40B4-BE49-F238E27FC236}">
                <a16:creationId xmlns:a16="http://schemas.microsoft.com/office/drawing/2014/main" id="{6AD34E88-6FCE-BD22-E51B-7287559A9717}"/>
              </a:ext>
            </a:extLst>
          </p:cNvPr>
          <p:cNvPicPr>
            <a:picLocks noChangeAspect="1"/>
          </p:cNvPicPr>
          <p:nvPr/>
        </p:nvPicPr>
        <p:blipFill>
          <a:blip r:embed="rId4"/>
          <a:stretch>
            <a:fillRect/>
          </a:stretch>
        </p:blipFill>
        <p:spPr>
          <a:xfrm>
            <a:off x="11836400" y="304800"/>
            <a:ext cx="2048722" cy="871977"/>
          </a:xfrm>
          <a:prstGeom prst="rect">
            <a:avLst/>
          </a:prstGeom>
        </p:spPr>
      </p:pic>
      <p:sp>
        <p:nvSpPr>
          <p:cNvPr id="3" name="テキスト ボックス 9">
            <a:extLst>
              <a:ext uri="{FF2B5EF4-FFF2-40B4-BE49-F238E27FC236}">
                <a16:creationId xmlns:a16="http://schemas.microsoft.com/office/drawing/2014/main" id="{D3A38A45-9EA3-AF8B-CE55-EBF54F8E1F4E}"/>
              </a:ext>
            </a:extLst>
          </p:cNvPr>
          <p:cNvSpPr txBox="1">
            <a:spLocks noChangeArrowheads="1"/>
          </p:cNvSpPr>
          <p:nvPr/>
        </p:nvSpPr>
        <p:spPr bwMode="auto">
          <a:xfrm>
            <a:off x="1424321" y="859971"/>
            <a:ext cx="12088906" cy="3170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ja-JP" altLang="en-US" sz="2800" dirty="0">
                <a:solidFill>
                  <a:schemeClr val="tx2"/>
                </a:solidFill>
                <a:latin typeface="BIZ UDPゴシック" panose="020B0400000000000000" pitchFamily="50" charset="-128"/>
                <a:ea typeface="BIZ UDPゴシック" panose="020B0400000000000000" pitchFamily="50" charset="-128"/>
              </a:rPr>
              <a:t>　</a:t>
            </a:r>
            <a:r>
              <a:rPr lang="ja-JP" altLang="en-US" sz="4000" dirty="0">
                <a:solidFill>
                  <a:schemeClr val="tx2"/>
                </a:solidFill>
                <a:latin typeface="BIZ UDPゴシック" panose="020B0400000000000000" pitchFamily="50" charset="-128"/>
                <a:ea typeface="BIZ UDPゴシック" panose="020B0400000000000000" pitchFamily="50" charset="-128"/>
              </a:rPr>
              <a:t>　</a:t>
            </a:r>
            <a:r>
              <a:rPr lang="en-US" altLang="ja-JP" sz="4000" dirty="0">
                <a:solidFill>
                  <a:schemeClr val="tx2"/>
                </a:solidFill>
                <a:latin typeface="BIZ UDPゴシック" panose="020B0400000000000000" pitchFamily="50" charset="-128"/>
                <a:ea typeface="BIZ UDPゴシック" panose="020B0400000000000000" pitchFamily="50" charset="-128"/>
              </a:rPr>
              <a:t>1</a:t>
            </a:r>
            <a:r>
              <a:rPr lang="ja-JP" altLang="en-US" sz="4000" dirty="0">
                <a:solidFill>
                  <a:schemeClr val="tx2"/>
                </a:solidFill>
                <a:latin typeface="BIZ UDPゴシック" panose="020B0400000000000000" pitchFamily="50" charset="-128"/>
                <a:ea typeface="BIZ UDPゴシック" panose="020B0400000000000000" pitchFamily="50" charset="-128"/>
              </a:rPr>
              <a:t>．はじめに </a:t>
            </a:r>
            <a:r>
              <a:rPr lang="en-US" altLang="ja-JP" sz="4000" dirty="0">
                <a:solidFill>
                  <a:schemeClr val="tx2"/>
                </a:solidFill>
                <a:latin typeface="BIZ UDPゴシック" panose="020B0400000000000000" pitchFamily="50" charset="-128"/>
                <a:ea typeface="BIZ UDPゴシック" panose="020B0400000000000000" pitchFamily="50" charset="-128"/>
              </a:rPr>
              <a:t>(P1</a:t>
            </a:r>
            <a:r>
              <a:rPr lang="ja-JP" altLang="en-US" sz="4000" dirty="0">
                <a:solidFill>
                  <a:schemeClr val="tx2"/>
                </a:solidFill>
                <a:latin typeface="BIZ UDPゴシック" panose="020B0400000000000000" pitchFamily="50" charset="-128"/>
                <a:ea typeface="BIZ UDPゴシック" panose="020B0400000000000000" pitchFamily="50" charset="-128"/>
              </a:rPr>
              <a:t>～Ｐ</a:t>
            </a:r>
            <a:r>
              <a:rPr lang="en-US" altLang="ja-JP" sz="4000" dirty="0">
                <a:solidFill>
                  <a:schemeClr val="tx2"/>
                </a:solidFill>
                <a:latin typeface="BIZ UDPゴシック" panose="020B0400000000000000" pitchFamily="50" charset="-128"/>
                <a:ea typeface="BIZ UDPゴシック" panose="020B0400000000000000" pitchFamily="50" charset="-128"/>
              </a:rPr>
              <a:t>2)</a:t>
            </a:r>
          </a:p>
          <a:p>
            <a:pPr algn="ctr">
              <a:spcBef>
                <a:spcPct val="0"/>
              </a:spcBef>
              <a:buFontTx/>
              <a:buNone/>
            </a:pPr>
            <a:endParaRPr lang="en-US" altLang="ja-JP" sz="4000" dirty="0">
              <a:solidFill>
                <a:schemeClr val="tx2"/>
              </a:solidFill>
              <a:latin typeface="BIZ UDPゴシック" panose="020B0400000000000000" pitchFamily="50" charset="-128"/>
              <a:ea typeface="BIZ UDPゴシック" panose="020B0400000000000000" pitchFamily="50" charset="-128"/>
            </a:endParaRPr>
          </a:p>
          <a:p>
            <a:pPr>
              <a:spcBef>
                <a:spcPct val="0"/>
              </a:spcBef>
              <a:buFontTx/>
              <a:buNone/>
            </a:pPr>
            <a:r>
              <a:rPr lang="ja-JP" altLang="en-US" sz="4000" dirty="0">
                <a:solidFill>
                  <a:schemeClr val="tx2"/>
                </a:solidFill>
                <a:latin typeface="BIZ UDPゴシック" panose="020B0400000000000000" pitchFamily="50" charset="-128"/>
                <a:ea typeface="BIZ UDPゴシック" panose="020B0400000000000000" pitchFamily="50" charset="-128"/>
              </a:rPr>
              <a:t>　　</a:t>
            </a:r>
            <a:r>
              <a:rPr lang="ja-JP" altLang="en-US" sz="4000" b="1" dirty="0">
                <a:solidFill>
                  <a:schemeClr val="tx2"/>
                </a:solidFill>
                <a:latin typeface="BIZ UDPゴシック" panose="020B0400000000000000" pitchFamily="50" charset="-128"/>
                <a:ea typeface="BIZ UDPゴシック" panose="020B0400000000000000" pitchFamily="50" charset="-128"/>
              </a:rPr>
              <a:t>　（１）一般社団法人指定管理者協会について</a:t>
            </a:r>
            <a:endParaRPr lang="en-US" altLang="ja-JP" sz="4000" b="1" dirty="0">
              <a:solidFill>
                <a:schemeClr val="tx2"/>
              </a:solidFill>
              <a:latin typeface="BIZ UDPゴシック" panose="020B0400000000000000" pitchFamily="50" charset="-128"/>
              <a:ea typeface="BIZ UDPゴシック" panose="020B0400000000000000" pitchFamily="50" charset="-128"/>
            </a:endParaRPr>
          </a:p>
          <a:p>
            <a:pPr>
              <a:spcBef>
                <a:spcPct val="0"/>
              </a:spcBef>
              <a:buFontTx/>
              <a:buNone/>
            </a:pPr>
            <a:endParaRPr lang="en-US" altLang="ja-JP" sz="4000" dirty="0">
              <a:solidFill>
                <a:schemeClr val="tx2"/>
              </a:solidFill>
              <a:latin typeface="BIZ UDPゴシック" panose="020B0400000000000000" pitchFamily="50" charset="-128"/>
              <a:ea typeface="BIZ UDPゴシック" panose="020B0400000000000000" pitchFamily="50" charset="-128"/>
            </a:endParaRPr>
          </a:p>
          <a:p>
            <a:pPr>
              <a:spcBef>
                <a:spcPct val="0"/>
              </a:spcBef>
              <a:buFontTx/>
              <a:buNone/>
            </a:pPr>
            <a:r>
              <a:rPr lang="ja-JP" altLang="en-US" sz="4000" dirty="0">
                <a:solidFill>
                  <a:schemeClr val="tx2"/>
                </a:solidFill>
                <a:latin typeface="BIZ UDPゴシック" panose="020B0400000000000000" pitchFamily="50" charset="-128"/>
                <a:ea typeface="BIZ UDPゴシック" panose="020B0400000000000000" pitchFamily="50" charset="-128"/>
              </a:rPr>
              <a:t>　　</a:t>
            </a:r>
            <a:endParaRPr lang="en-US" altLang="ja-JP" sz="4000" dirty="0">
              <a:solidFill>
                <a:schemeClr val="tx2"/>
              </a:solidFill>
              <a:latin typeface="BIZ UDPゴシック" panose="020B0400000000000000" pitchFamily="50" charset="-128"/>
              <a:ea typeface="BIZ UDPゴシック" panose="020B0400000000000000" pitchFamily="50" charset="-128"/>
            </a:endParaRPr>
          </a:p>
        </p:txBody>
      </p:sp>
      <p:sp>
        <p:nvSpPr>
          <p:cNvPr id="4" name="テキスト ボックス 9">
            <a:extLst>
              <a:ext uri="{FF2B5EF4-FFF2-40B4-BE49-F238E27FC236}">
                <a16:creationId xmlns:a16="http://schemas.microsoft.com/office/drawing/2014/main" id="{3DE2D3FD-4CD3-7B17-7499-6C6590A24195}"/>
              </a:ext>
            </a:extLst>
          </p:cNvPr>
          <p:cNvSpPr txBox="1">
            <a:spLocks noChangeArrowheads="1"/>
          </p:cNvSpPr>
          <p:nvPr/>
        </p:nvSpPr>
        <p:spPr bwMode="auto">
          <a:xfrm>
            <a:off x="742523" y="3230034"/>
            <a:ext cx="13103087" cy="68634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None/>
            </a:pPr>
            <a:r>
              <a:rPr lang="ja-JP" altLang="en-US" sz="4000" dirty="0">
                <a:latin typeface="BIZ UDPゴシック" panose="020B0400000000000000" pitchFamily="50" charset="-128"/>
                <a:ea typeface="BIZ UDPゴシック" panose="020B0400000000000000" pitchFamily="50" charset="-128"/>
              </a:rPr>
              <a:t>一般社団法人指定管理者協会は、指定管理者として施設</a:t>
            </a:r>
          </a:p>
          <a:p>
            <a:pPr>
              <a:spcBef>
                <a:spcPct val="0"/>
              </a:spcBef>
              <a:buNone/>
            </a:pPr>
            <a:r>
              <a:rPr lang="ja-JP" altLang="en-US" sz="4000" dirty="0">
                <a:latin typeface="BIZ UDPゴシック" panose="020B0400000000000000" pitchFamily="50" charset="-128"/>
                <a:ea typeface="BIZ UDPゴシック" panose="020B0400000000000000" pitchFamily="50" charset="-128"/>
              </a:rPr>
              <a:t>運営に携わる団体が集まり、「指定管理者制度と公の施設の管理運営」に関する知識、技術、ノウハウ向上のための情報共有を図り、公共サービスの発展に寄与することを目的として活動する団体です。</a:t>
            </a:r>
            <a:endParaRPr lang="en-US" altLang="ja-JP" sz="4000" dirty="0">
              <a:latin typeface="BIZ UDPゴシック" panose="020B0400000000000000" pitchFamily="50" charset="-128"/>
              <a:ea typeface="BIZ UDPゴシック" panose="020B0400000000000000" pitchFamily="50" charset="-128"/>
            </a:endParaRPr>
          </a:p>
          <a:p>
            <a:pPr>
              <a:spcBef>
                <a:spcPct val="0"/>
              </a:spcBef>
              <a:buNone/>
            </a:pPr>
            <a:endParaRPr lang="en-US" altLang="ja-JP" sz="4000" dirty="0">
              <a:latin typeface="BIZ UDPゴシック" panose="020B0400000000000000" pitchFamily="50" charset="-128"/>
              <a:ea typeface="BIZ UDPゴシック" panose="020B0400000000000000" pitchFamily="50" charset="-128"/>
            </a:endParaRPr>
          </a:p>
          <a:p>
            <a:pPr>
              <a:spcBef>
                <a:spcPct val="0"/>
              </a:spcBef>
              <a:buNone/>
            </a:pPr>
            <a:r>
              <a:rPr lang="ja-JP" altLang="en-US" sz="4000" dirty="0">
                <a:latin typeface="BIZ UDPゴシック" panose="020B0400000000000000" pitchFamily="50" charset="-128"/>
                <a:ea typeface="BIZ UDPゴシック" panose="020B0400000000000000" pitchFamily="50" charset="-128"/>
              </a:rPr>
              <a:t>協会会員は指定管理者として施設を管理運営している民間企業が大半を占めていますが、協会の趣旨に賛同いただけるのであれば、民間企業に限らず、広く指定管理に関わる団体にもご参画いただきたいと考えています。　</a:t>
            </a:r>
            <a:endParaRPr lang="en-US" altLang="ja-JP" sz="4000" dirty="0">
              <a:latin typeface="BIZ UDPゴシック" panose="020B0400000000000000" pitchFamily="50" charset="-128"/>
              <a:ea typeface="BIZ UDPゴシック" panose="020B0400000000000000" pitchFamily="50" charset="-128"/>
            </a:endParaRPr>
          </a:p>
          <a:p>
            <a:pPr algn="ctr">
              <a:spcBef>
                <a:spcPct val="0"/>
              </a:spcBef>
              <a:buFontTx/>
              <a:buNone/>
            </a:pPr>
            <a:endParaRPr lang="en-US" altLang="ja-JP" sz="4000" dirty="0">
              <a:solidFill>
                <a:schemeClr val="tx2"/>
              </a:solidFill>
              <a:latin typeface="BIZ UDPゴシック" panose="020B0400000000000000" pitchFamily="50" charset="-128"/>
              <a:ea typeface="BIZ UDPゴシック" panose="020B0400000000000000" pitchFamily="50" charset="-128"/>
            </a:endParaRPr>
          </a:p>
        </p:txBody>
      </p:sp>
      <p:sp>
        <p:nvSpPr>
          <p:cNvPr id="7" name="スライド番号プレースホルダー 6">
            <a:extLst>
              <a:ext uri="{FF2B5EF4-FFF2-40B4-BE49-F238E27FC236}">
                <a16:creationId xmlns:a16="http://schemas.microsoft.com/office/drawing/2014/main" id="{9460E514-3D20-B9C9-D4C5-55CFEFF45A39}"/>
              </a:ext>
            </a:extLst>
          </p:cNvPr>
          <p:cNvSpPr>
            <a:spLocks noGrp="1"/>
          </p:cNvSpPr>
          <p:nvPr>
            <p:ph type="sldNum" sz="quarter" idx="12"/>
          </p:nvPr>
        </p:nvSpPr>
        <p:spPr/>
        <p:txBody>
          <a:bodyPr/>
          <a:lstStyle/>
          <a:p>
            <a:fld id="{D99A811D-311C-446E-B091-52C5181E50CE}" type="slidenum">
              <a:rPr kumimoji="1" lang="ja-JP" altLang="en-US" smtClean="0"/>
              <a:t>3</a:t>
            </a:fld>
            <a:endParaRPr kumimoji="1" lang="ja-JP" altLang="en-US"/>
          </a:p>
        </p:txBody>
      </p:sp>
    </p:spTree>
    <p:extLst>
      <p:ext uri="{BB962C8B-B14F-4D97-AF65-F5344CB8AC3E}">
        <p14:creationId xmlns:p14="http://schemas.microsoft.com/office/powerpoint/2010/main" val="256485221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a:extLst>
            <a:ext uri="{FF2B5EF4-FFF2-40B4-BE49-F238E27FC236}">
              <a16:creationId xmlns:a16="http://schemas.microsoft.com/office/drawing/2014/main" id="{48EA2023-DC4B-E296-70B7-FE64E1A2D80B}"/>
            </a:ext>
          </a:extLst>
        </p:cNvPr>
        <p:cNvGrpSpPr/>
        <p:nvPr/>
      </p:nvGrpSpPr>
      <p:grpSpPr>
        <a:xfrm>
          <a:off x="0" y="0"/>
          <a:ext cx="0" cy="0"/>
          <a:chOff x="0" y="0"/>
          <a:chExt cx="0" cy="0"/>
        </a:xfrm>
      </p:grpSpPr>
      <p:sp>
        <p:nvSpPr>
          <p:cNvPr id="5" name="正方形/長方形 4">
            <a:extLst>
              <a:ext uri="{FF2B5EF4-FFF2-40B4-BE49-F238E27FC236}">
                <a16:creationId xmlns:a16="http://schemas.microsoft.com/office/drawing/2014/main" id="{B5BB3478-9A1B-7468-4CC8-1C953E188C6F}"/>
              </a:ext>
            </a:extLst>
          </p:cNvPr>
          <p:cNvSpPr/>
          <p:nvPr/>
        </p:nvSpPr>
        <p:spPr>
          <a:xfrm>
            <a:off x="11836400" y="304800"/>
            <a:ext cx="2247900" cy="1066800"/>
          </a:xfrm>
          <a:prstGeom prst="rect">
            <a:avLst/>
          </a:prstGeom>
          <a:solidFill>
            <a:srgbClr val="86C49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pic>
        <p:nvPicPr>
          <p:cNvPr id="2" name="図 1">
            <a:extLst>
              <a:ext uri="{FF2B5EF4-FFF2-40B4-BE49-F238E27FC236}">
                <a16:creationId xmlns:a16="http://schemas.microsoft.com/office/drawing/2014/main" id="{AF863742-36AC-AF6C-5971-9C975316B936}"/>
              </a:ext>
            </a:extLst>
          </p:cNvPr>
          <p:cNvPicPr>
            <a:picLocks noChangeAspect="1"/>
          </p:cNvPicPr>
          <p:nvPr/>
        </p:nvPicPr>
        <p:blipFill>
          <a:blip r:embed="rId4"/>
          <a:stretch>
            <a:fillRect/>
          </a:stretch>
        </p:blipFill>
        <p:spPr>
          <a:xfrm>
            <a:off x="11836400" y="304800"/>
            <a:ext cx="2048722" cy="871977"/>
          </a:xfrm>
          <a:prstGeom prst="rect">
            <a:avLst/>
          </a:prstGeom>
        </p:spPr>
      </p:pic>
      <p:sp>
        <p:nvSpPr>
          <p:cNvPr id="7" name="スライド番号プレースホルダー 6">
            <a:extLst>
              <a:ext uri="{FF2B5EF4-FFF2-40B4-BE49-F238E27FC236}">
                <a16:creationId xmlns:a16="http://schemas.microsoft.com/office/drawing/2014/main" id="{93F602C7-C435-40D6-D49F-2865E376C215}"/>
              </a:ext>
            </a:extLst>
          </p:cNvPr>
          <p:cNvSpPr>
            <a:spLocks noGrp="1"/>
          </p:cNvSpPr>
          <p:nvPr>
            <p:ph type="sldNum" sz="quarter" idx="12"/>
          </p:nvPr>
        </p:nvSpPr>
        <p:spPr/>
        <p:txBody>
          <a:bodyPr/>
          <a:lstStyle/>
          <a:p>
            <a:fld id="{D99A811D-311C-446E-B091-52C5181E50CE}" type="slidenum">
              <a:rPr kumimoji="1" lang="ja-JP" altLang="en-US" smtClean="0"/>
              <a:t>30</a:t>
            </a:fld>
            <a:endParaRPr kumimoji="1" lang="ja-JP" altLang="en-US"/>
          </a:p>
        </p:txBody>
      </p:sp>
      <p:sp>
        <p:nvSpPr>
          <p:cNvPr id="6" name="テキスト ボックス 5">
            <a:extLst>
              <a:ext uri="{FF2B5EF4-FFF2-40B4-BE49-F238E27FC236}">
                <a16:creationId xmlns:a16="http://schemas.microsoft.com/office/drawing/2014/main" id="{F4FA636F-9F47-3EDB-469F-69CDDAB1B382}"/>
              </a:ext>
            </a:extLst>
          </p:cNvPr>
          <p:cNvSpPr txBox="1">
            <a:spLocks noChangeArrowheads="1"/>
          </p:cNvSpPr>
          <p:nvPr/>
        </p:nvSpPr>
        <p:spPr bwMode="auto">
          <a:xfrm>
            <a:off x="626836" y="212844"/>
            <a:ext cx="13258286" cy="29427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ja-JP" altLang="en-US" sz="3600" dirty="0">
                <a:solidFill>
                  <a:schemeClr val="tx2"/>
                </a:solidFill>
                <a:latin typeface="BIZ UDPゴシック" panose="020B0400000000000000" pitchFamily="50" charset="-128"/>
                <a:ea typeface="BIZ UDPゴシック" panose="020B0400000000000000" pitchFamily="50" charset="-128"/>
              </a:rPr>
              <a:t>４．新たな課題への対応</a:t>
            </a:r>
            <a:r>
              <a:rPr lang="en-US" altLang="ja-JP" sz="3600" dirty="0">
                <a:solidFill>
                  <a:schemeClr val="tx2"/>
                </a:solidFill>
                <a:latin typeface="BIZ UDPゴシック" panose="020B0400000000000000" pitchFamily="50" charset="-128"/>
                <a:ea typeface="BIZ UDPゴシック" panose="020B0400000000000000" pitchFamily="50" charset="-128"/>
              </a:rPr>
              <a:t>(P23)</a:t>
            </a:r>
          </a:p>
          <a:p>
            <a:pPr>
              <a:spcBef>
                <a:spcPct val="0"/>
              </a:spcBef>
              <a:buFontTx/>
              <a:buNone/>
            </a:pPr>
            <a:endParaRPr lang="en-US" altLang="ja-JP" sz="3600" dirty="0">
              <a:solidFill>
                <a:schemeClr val="tx2"/>
              </a:solidFill>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b="1" dirty="0">
                <a:solidFill>
                  <a:schemeClr val="tx2"/>
                </a:solidFill>
                <a:latin typeface="BIZ UDPゴシック" panose="020B0400000000000000" pitchFamily="50" charset="-128"/>
                <a:ea typeface="BIZ UDPゴシック" panose="020B0400000000000000" pitchFamily="50" charset="-128"/>
              </a:rPr>
              <a:t>　 （４）提言のまとめ</a:t>
            </a:r>
            <a:endParaRPr lang="en-US" altLang="ja-JP" sz="3600" b="1" dirty="0">
              <a:solidFill>
                <a:schemeClr val="tx2"/>
              </a:solidFill>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dirty="0">
                <a:solidFill>
                  <a:schemeClr val="tx2"/>
                </a:solidFill>
                <a:latin typeface="BIZ UDPゴシック" panose="020B0400000000000000" pitchFamily="50" charset="-128"/>
                <a:ea typeface="BIZ UDPゴシック" panose="020B0400000000000000" pitchFamily="50" charset="-128"/>
              </a:rPr>
              <a:t>　</a:t>
            </a:r>
            <a:endParaRPr lang="en-US" altLang="ja-JP" sz="3600" dirty="0">
              <a:solidFill>
                <a:schemeClr val="tx2"/>
              </a:solidFill>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dirty="0">
                <a:solidFill>
                  <a:schemeClr val="tx2"/>
                </a:solidFill>
                <a:latin typeface="BIZ UDPゴシック" panose="020B0400000000000000" pitchFamily="50" charset="-128"/>
                <a:ea typeface="BIZ UDPゴシック" panose="020B0400000000000000" pitchFamily="50" charset="-128"/>
              </a:rPr>
              <a:t>　　</a:t>
            </a:r>
          </a:p>
        </p:txBody>
      </p:sp>
      <p:sp>
        <p:nvSpPr>
          <p:cNvPr id="8" name="テキスト ボックス 7">
            <a:extLst>
              <a:ext uri="{FF2B5EF4-FFF2-40B4-BE49-F238E27FC236}">
                <a16:creationId xmlns:a16="http://schemas.microsoft.com/office/drawing/2014/main" id="{A2645E2B-EF8D-365C-A055-D4056A52D5EB}"/>
              </a:ext>
            </a:extLst>
          </p:cNvPr>
          <p:cNvSpPr txBox="1">
            <a:spLocks noChangeArrowheads="1"/>
          </p:cNvSpPr>
          <p:nvPr/>
        </p:nvSpPr>
        <p:spPr bwMode="auto">
          <a:xfrm>
            <a:off x="626836" y="2265640"/>
            <a:ext cx="13312880" cy="79287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nSpc>
                <a:spcPct val="110000"/>
              </a:lnSpc>
              <a:spcBef>
                <a:spcPct val="0"/>
              </a:spcBef>
              <a:buFontTx/>
              <a:buNone/>
            </a:pPr>
            <a:r>
              <a:rPr lang="ja-JP" altLang="en-US" sz="3600" b="1" dirty="0">
                <a:latin typeface="BIZ UDPゴシック" panose="020B0400000000000000" pitchFamily="50" charset="-128"/>
                <a:ea typeface="BIZ UDPゴシック" panose="020B0400000000000000" pitchFamily="50" charset="-128"/>
              </a:rPr>
              <a:t>指定管理者制度のもと民間活力の導入がなされ、行政サービスを越えた公の施設内で事業として充実した公共サービスが民間の指定管理者から提供されていますが、さらに、</a:t>
            </a:r>
            <a:r>
              <a:rPr lang="ja-JP" altLang="en-US" sz="3600" b="1" dirty="0">
                <a:solidFill>
                  <a:srgbClr val="FF0000"/>
                </a:solidFill>
                <a:latin typeface="BIZ UDPゴシック" panose="020B0400000000000000" pitchFamily="50" charset="-128"/>
                <a:ea typeface="BIZ UDPゴシック" panose="020B0400000000000000" pitchFamily="50" charset="-128"/>
              </a:rPr>
              <a:t>まちづくり</a:t>
            </a:r>
            <a:r>
              <a:rPr lang="ja-JP" altLang="en-US" sz="3600" b="1" dirty="0">
                <a:latin typeface="BIZ UDPゴシック" panose="020B0400000000000000" pitchFamily="50" charset="-128"/>
                <a:ea typeface="BIZ UDPゴシック" panose="020B0400000000000000" pitchFamily="50" charset="-128"/>
              </a:rPr>
              <a:t>や</a:t>
            </a:r>
            <a:r>
              <a:rPr lang="ja-JP" altLang="en-US" sz="3600" b="1" dirty="0">
                <a:solidFill>
                  <a:srgbClr val="FF0000"/>
                </a:solidFill>
                <a:latin typeface="BIZ UDPゴシック" panose="020B0400000000000000" pitchFamily="50" charset="-128"/>
                <a:ea typeface="BIZ UDPゴシック" panose="020B0400000000000000" pitchFamily="50" charset="-128"/>
              </a:rPr>
              <a:t>地域の活性化</a:t>
            </a:r>
            <a:r>
              <a:rPr lang="ja-JP" altLang="en-US" sz="3600" b="1" dirty="0">
                <a:latin typeface="BIZ UDPゴシック" panose="020B0400000000000000" pitchFamily="50" charset="-128"/>
                <a:ea typeface="BIZ UDPゴシック" panose="020B0400000000000000" pitchFamily="50" charset="-128"/>
              </a:rPr>
              <a:t>、</a:t>
            </a:r>
            <a:r>
              <a:rPr lang="ja-JP" altLang="en-US" sz="3600" b="1" dirty="0">
                <a:solidFill>
                  <a:srgbClr val="FF0000"/>
                </a:solidFill>
                <a:latin typeface="BIZ UDPゴシック" panose="020B0400000000000000" pitchFamily="50" charset="-128"/>
                <a:ea typeface="BIZ UDPゴシック" panose="020B0400000000000000" pitchFamily="50" charset="-128"/>
              </a:rPr>
              <a:t>地域課題の解決</a:t>
            </a:r>
            <a:r>
              <a:rPr lang="ja-JP" altLang="en-US" sz="3600" b="1" dirty="0">
                <a:latin typeface="BIZ UDPゴシック" panose="020B0400000000000000" pitchFamily="50" charset="-128"/>
                <a:ea typeface="BIZ UDPゴシック" panose="020B0400000000000000" pitchFamily="50" charset="-128"/>
              </a:rPr>
              <a:t>など施設の枠を飛び越えた新たな公共の担い手になることが求められていると考えます。</a:t>
            </a:r>
            <a:endParaRPr lang="en-US" altLang="ja-JP" sz="3600" b="1" dirty="0">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endParaRPr lang="en-US" altLang="ja-JP" sz="3600" b="1" dirty="0">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b="1" dirty="0">
                <a:latin typeface="BIZ UDPゴシック" panose="020B0400000000000000" pitchFamily="50" charset="-128"/>
                <a:ea typeface="BIZ UDPゴシック" panose="020B0400000000000000" pitchFamily="50" charset="-128"/>
              </a:rPr>
              <a:t>指定管理者のノウハウを活かして指定管理者が、自治体からの要請で様々な課題を解決する事業を指定管理者の事業とは別に地域に根付く事業者として受託し始めました。自治体は使い勝手の良い事業者として活用していると自治体の本来の機能を根こそぎ失うことも考えられます。まちづくりや地域の活性化など将来を見越した</a:t>
            </a:r>
            <a:r>
              <a:rPr lang="ja-JP" altLang="en-US" sz="3600" b="1" dirty="0">
                <a:solidFill>
                  <a:srgbClr val="FF0000"/>
                </a:solidFill>
                <a:latin typeface="BIZ UDPゴシック" panose="020B0400000000000000" pitchFamily="50" charset="-128"/>
                <a:ea typeface="BIZ UDPゴシック" panose="020B0400000000000000" pitchFamily="50" charset="-128"/>
              </a:rPr>
              <a:t>協働のパートナーとして信頼関係を構築する</a:t>
            </a:r>
            <a:r>
              <a:rPr lang="ja-JP" altLang="en-US" sz="3600" b="1" dirty="0">
                <a:latin typeface="BIZ UDPゴシック" panose="020B0400000000000000" pitchFamily="50" charset="-128"/>
                <a:ea typeface="BIZ UDPゴシック" panose="020B0400000000000000" pitchFamily="50" charset="-128"/>
              </a:rPr>
              <a:t>絶好の機会と考えます。</a:t>
            </a:r>
          </a:p>
        </p:txBody>
      </p:sp>
    </p:spTree>
    <p:extLst>
      <p:ext uri="{BB962C8B-B14F-4D97-AF65-F5344CB8AC3E}">
        <p14:creationId xmlns:p14="http://schemas.microsoft.com/office/powerpoint/2010/main" val="112767503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a:extLst>
            <a:ext uri="{FF2B5EF4-FFF2-40B4-BE49-F238E27FC236}">
              <a16:creationId xmlns:a16="http://schemas.microsoft.com/office/drawing/2014/main" id="{4BC413B8-D758-B885-CAC8-06806A03F043}"/>
            </a:ext>
          </a:extLst>
        </p:cNvPr>
        <p:cNvGrpSpPr/>
        <p:nvPr/>
      </p:nvGrpSpPr>
      <p:grpSpPr>
        <a:xfrm>
          <a:off x="0" y="0"/>
          <a:ext cx="0" cy="0"/>
          <a:chOff x="0" y="0"/>
          <a:chExt cx="0" cy="0"/>
        </a:xfrm>
      </p:grpSpPr>
      <p:sp>
        <p:nvSpPr>
          <p:cNvPr id="5" name="正方形/長方形 4">
            <a:extLst>
              <a:ext uri="{FF2B5EF4-FFF2-40B4-BE49-F238E27FC236}">
                <a16:creationId xmlns:a16="http://schemas.microsoft.com/office/drawing/2014/main" id="{C62F07E7-2C36-1984-F7FC-D9E4145F1C40}"/>
              </a:ext>
            </a:extLst>
          </p:cNvPr>
          <p:cNvSpPr/>
          <p:nvPr/>
        </p:nvSpPr>
        <p:spPr>
          <a:xfrm>
            <a:off x="11836400" y="304800"/>
            <a:ext cx="2247900" cy="1066800"/>
          </a:xfrm>
          <a:prstGeom prst="rect">
            <a:avLst/>
          </a:prstGeom>
          <a:solidFill>
            <a:srgbClr val="86C49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pic>
        <p:nvPicPr>
          <p:cNvPr id="2" name="図 1">
            <a:extLst>
              <a:ext uri="{FF2B5EF4-FFF2-40B4-BE49-F238E27FC236}">
                <a16:creationId xmlns:a16="http://schemas.microsoft.com/office/drawing/2014/main" id="{77EA62B9-740D-6AC2-B397-FF2F4593B629}"/>
              </a:ext>
            </a:extLst>
          </p:cNvPr>
          <p:cNvPicPr>
            <a:picLocks noChangeAspect="1"/>
          </p:cNvPicPr>
          <p:nvPr/>
        </p:nvPicPr>
        <p:blipFill>
          <a:blip r:embed="rId4"/>
          <a:stretch>
            <a:fillRect/>
          </a:stretch>
        </p:blipFill>
        <p:spPr>
          <a:xfrm>
            <a:off x="11836400" y="304800"/>
            <a:ext cx="2048722" cy="871977"/>
          </a:xfrm>
          <a:prstGeom prst="rect">
            <a:avLst/>
          </a:prstGeom>
        </p:spPr>
      </p:pic>
      <p:sp>
        <p:nvSpPr>
          <p:cNvPr id="8" name="スライド番号プレースホルダー 7">
            <a:extLst>
              <a:ext uri="{FF2B5EF4-FFF2-40B4-BE49-F238E27FC236}">
                <a16:creationId xmlns:a16="http://schemas.microsoft.com/office/drawing/2014/main" id="{98C6B8AA-9391-E92B-A7CA-BB9F8769CBCF}"/>
              </a:ext>
            </a:extLst>
          </p:cNvPr>
          <p:cNvSpPr>
            <a:spLocks noGrp="1"/>
          </p:cNvSpPr>
          <p:nvPr>
            <p:ph type="sldNum" sz="quarter" idx="12"/>
          </p:nvPr>
        </p:nvSpPr>
        <p:spPr/>
        <p:txBody>
          <a:bodyPr/>
          <a:lstStyle/>
          <a:p>
            <a:fld id="{D99A811D-311C-446E-B091-52C5181E50CE}" type="slidenum">
              <a:rPr kumimoji="1" lang="ja-JP" altLang="en-US" smtClean="0"/>
              <a:t>31</a:t>
            </a:fld>
            <a:endParaRPr kumimoji="1" lang="ja-JP" altLang="en-US"/>
          </a:p>
        </p:txBody>
      </p:sp>
      <p:sp>
        <p:nvSpPr>
          <p:cNvPr id="7" name="テキスト ボックス 6">
            <a:extLst>
              <a:ext uri="{FF2B5EF4-FFF2-40B4-BE49-F238E27FC236}">
                <a16:creationId xmlns:a16="http://schemas.microsoft.com/office/drawing/2014/main" id="{B387E430-83F0-DE84-DD14-19FDB13D9E49}"/>
              </a:ext>
            </a:extLst>
          </p:cNvPr>
          <p:cNvSpPr txBox="1">
            <a:spLocks noChangeArrowheads="1"/>
          </p:cNvSpPr>
          <p:nvPr/>
        </p:nvSpPr>
        <p:spPr bwMode="auto">
          <a:xfrm>
            <a:off x="626836" y="457135"/>
            <a:ext cx="13258286" cy="29427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ja-JP" altLang="en-US" sz="3600" dirty="0">
                <a:solidFill>
                  <a:schemeClr val="tx2"/>
                </a:solidFill>
                <a:latin typeface="BIZ UDPゴシック" panose="020B0400000000000000" pitchFamily="50" charset="-128"/>
                <a:ea typeface="BIZ UDPゴシック" panose="020B0400000000000000" pitchFamily="50" charset="-128"/>
              </a:rPr>
              <a:t>４．新たな課題への対応</a:t>
            </a:r>
            <a:r>
              <a:rPr lang="en-US" altLang="ja-JP" sz="3600" dirty="0">
                <a:solidFill>
                  <a:schemeClr val="tx2"/>
                </a:solidFill>
                <a:latin typeface="BIZ UDPゴシック" panose="020B0400000000000000" pitchFamily="50" charset="-128"/>
                <a:ea typeface="BIZ UDPゴシック" panose="020B0400000000000000" pitchFamily="50" charset="-128"/>
              </a:rPr>
              <a:t>(P23)</a:t>
            </a:r>
          </a:p>
          <a:p>
            <a:pPr>
              <a:spcBef>
                <a:spcPct val="0"/>
              </a:spcBef>
              <a:buFontTx/>
              <a:buNone/>
            </a:pPr>
            <a:endParaRPr lang="en-US" altLang="ja-JP" sz="3600" dirty="0">
              <a:solidFill>
                <a:schemeClr val="tx2"/>
              </a:solidFill>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b="1" dirty="0">
                <a:solidFill>
                  <a:schemeClr val="tx2"/>
                </a:solidFill>
                <a:latin typeface="BIZ UDPゴシック" panose="020B0400000000000000" pitchFamily="50" charset="-128"/>
                <a:ea typeface="BIZ UDPゴシック" panose="020B0400000000000000" pitchFamily="50" charset="-128"/>
              </a:rPr>
              <a:t>　 （４）提言のまとめ</a:t>
            </a:r>
            <a:endParaRPr lang="en-US" altLang="ja-JP" sz="3600" b="1" dirty="0">
              <a:solidFill>
                <a:schemeClr val="tx2"/>
              </a:solidFill>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dirty="0">
                <a:solidFill>
                  <a:schemeClr val="tx2"/>
                </a:solidFill>
                <a:latin typeface="BIZ UDPゴシック" panose="020B0400000000000000" pitchFamily="50" charset="-128"/>
                <a:ea typeface="BIZ UDPゴシック" panose="020B0400000000000000" pitchFamily="50" charset="-128"/>
              </a:rPr>
              <a:t>　</a:t>
            </a:r>
            <a:endParaRPr lang="en-US" altLang="ja-JP" sz="3600" dirty="0">
              <a:solidFill>
                <a:schemeClr val="tx2"/>
              </a:solidFill>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dirty="0">
                <a:solidFill>
                  <a:schemeClr val="tx2"/>
                </a:solidFill>
                <a:latin typeface="BIZ UDPゴシック" panose="020B0400000000000000" pitchFamily="50" charset="-128"/>
                <a:ea typeface="BIZ UDPゴシック" panose="020B0400000000000000" pitchFamily="50" charset="-128"/>
              </a:rPr>
              <a:t>　　</a:t>
            </a:r>
          </a:p>
        </p:txBody>
      </p:sp>
      <p:sp>
        <p:nvSpPr>
          <p:cNvPr id="9" name="テキスト ボックス 8">
            <a:extLst>
              <a:ext uri="{FF2B5EF4-FFF2-40B4-BE49-F238E27FC236}">
                <a16:creationId xmlns:a16="http://schemas.microsoft.com/office/drawing/2014/main" id="{71FCA1AB-58E3-5C0D-5A61-E31DDA97B6B3}"/>
              </a:ext>
            </a:extLst>
          </p:cNvPr>
          <p:cNvSpPr txBox="1">
            <a:spLocks noChangeArrowheads="1"/>
          </p:cNvSpPr>
          <p:nvPr/>
        </p:nvSpPr>
        <p:spPr bwMode="auto">
          <a:xfrm>
            <a:off x="599539" y="3399864"/>
            <a:ext cx="13312880" cy="4881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nSpc>
                <a:spcPct val="110000"/>
              </a:lnSpc>
              <a:spcBef>
                <a:spcPct val="0"/>
              </a:spcBef>
              <a:buFontTx/>
              <a:buNone/>
            </a:pPr>
            <a:r>
              <a:rPr lang="ja-JP" altLang="en-US" sz="3600" b="1" dirty="0">
                <a:latin typeface="BIZ UDPゴシック" panose="020B0400000000000000" pitchFamily="50" charset="-128"/>
                <a:ea typeface="BIZ UDPゴシック" panose="020B0400000000000000" pitchFamily="50" charset="-128"/>
              </a:rPr>
              <a:t>物価高騰、人件費の上昇に対して先進自治体はスライド制などシステムとして指定管理料を固定的に捉えるのではなく指定期間内の対応を柔軟にする方向になってきました。</a:t>
            </a:r>
            <a:endParaRPr lang="en-US" altLang="ja-JP" sz="3600" b="1" dirty="0">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endParaRPr lang="en-US" altLang="ja-JP" sz="3600" b="1" dirty="0">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b="1" dirty="0">
                <a:latin typeface="BIZ UDPゴシック" panose="020B0400000000000000" pitchFamily="50" charset="-128"/>
                <a:ea typeface="BIZ UDPゴシック" panose="020B0400000000000000" pitchFamily="50" charset="-128"/>
              </a:rPr>
              <a:t>「無い袖では振れない」との自治体職員の声も聞かれますが、自治体の財政も苦しい中、指定管理者も</a:t>
            </a:r>
            <a:r>
              <a:rPr lang="ja-JP" altLang="en-US" sz="3600" b="1" dirty="0">
                <a:solidFill>
                  <a:srgbClr val="FF0000"/>
                </a:solidFill>
                <a:latin typeface="BIZ UDPゴシック" panose="020B0400000000000000" pitchFamily="50" charset="-128"/>
                <a:ea typeface="BIZ UDPゴシック" panose="020B0400000000000000" pitchFamily="50" charset="-128"/>
              </a:rPr>
              <a:t>利用料金の見直しや自主事業など</a:t>
            </a:r>
            <a:r>
              <a:rPr lang="ja-JP" altLang="en-US" sz="3600" b="1" dirty="0">
                <a:latin typeface="BIZ UDPゴシック" panose="020B0400000000000000" pitchFamily="50" charset="-128"/>
                <a:ea typeface="BIZ UDPゴシック" panose="020B0400000000000000" pitchFamily="50" charset="-128"/>
              </a:rPr>
              <a:t>で少しでも収入を確保しつつ施設の活性化、地域のコミュニティの拠点としての活用を模索する努力が求められています。</a:t>
            </a:r>
          </a:p>
        </p:txBody>
      </p:sp>
    </p:spTree>
    <p:extLst>
      <p:ext uri="{BB962C8B-B14F-4D97-AF65-F5344CB8AC3E}">
        <p14:creationId xmlns:p14="http://schemas.microsoft.com/office/powerpoint/2010/main" val="297424007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a:extLst>
            <a:ext uri="{FF2B5EF4-FFF2-40B4-BE49-F238E27FC236}">
              <a16:creationId xmlns:a16="http://schemas.microsoft.com/office/drawing/2014/main" id="{4B48C748-7B38-6A42-F863-B32F92148CDD}"/>
            </a:ext>
          </a:extLst>
        </p:cNvPr>
        <p:cNvGrpSpPr/>
        <p:nvPr/>
      </p:nvGrpSpPr>
      <p:grpSpPr>
        <a:xfrm>
          <a:off x="0" y="0"/>
          <a:ext cx="0" cy="0"/>
          <a:chOff x="0" y="0"/>
          <a:chExt cx="0" cy="0"/>
        </a:xfrm>
      </p:grpSpPr>
      <p:sp>
        <p:nvSpPr>
          <p:cNvPr id="5" name="正方形/長方形 4">
            <a:extLst>
              <a:ext uri="{FF2B5EF4-FFF2-40B4-BE49-F238E27FC236}">
                <a16:creationId xmlns:a16="http://schemas.microsoft.com/office/drawing/2014/main" id="{3B04A7B6-A010-6491-9695-4340D2DEE497}"/>
              </a:ext>
            </a:extLst>
          </p:cNvPr>
          <p:cNvSpPr/>
          <p:nvPr/>
        </p:nvSpPr>
        <p:spPr>
          <a:xfrm>
            <a:off x="11836400" y="304800"/>
            <a:ext cx="2247900" cy="1066800"/>
          </a:xfrm>
          <a:prstGeom prst="rect">
            <a:avLst/>
          </a:prstGeom>
          <a:solidFill>
            <a:srgbClr val="86C49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pic>
        <p:nvPicPr>
          <p:cNvPr id="2" name="図 1">
            <a:extLst>
              <a:ext uri="{FF2B5EF4-FFF2-40B4-BE49-F238E27FC236}">
                <a16:creationId xmlns:a16="http://schemas.microsoft.com/office/drawing/2014/main" id="{6972056B-9144-80EF-FA1E-C5FEB9415A9B}"/>
              </a:ext>
            </a:extLst>
          </p:cNvPr>
          <p:cNvPicPr>
            <a:picLocks noChangeAspect="1"/>
          </p:cNvPicPr>
          <p:nvPr/>
        </p:nvPicPr>
        <p:blipFill>
          <a:blip r:embed="rId4"/>
          <a:stretch>
            <a:fillRect/>
          </a:stretch>
        </p:blipFill>
        <p:spPr>
          <a:xfrm>
            <a:off x="11836400" y="304800"/>
            <a:ext cx="2048722" cy="871977"/>
          </a:xfrm>
          <a:prstGeom prst="rect">
            <a:avLst/>
          </a:prstGeom>
        </p:spPr>
      </p:pic>
      <p:sp>
        <p:nvSpPr>
          <p:cNvPr id="4" name="スライド番号プレースホルダー 3">
            <a:extLst>
              <a:ext uri="{FF2B5EF4-FFF2-40B4-BE49-F238E27FC236}">
                <a16:creationId xmlns:a16="http://schemas.microsoft.com/office/drawing/2014/main" id="{DE470CC3-4CBB-D6DB-1ED3-0911A8C8A04E}"/>
              </a:ext>
            </a:extLst>
          </p:cNvPr>
          <p:cNvSpPr>
            <a:spLocks noGrp="1"/>
          </p:cNvSpPr>
          <p:nvPr>
            <p:ph type="sldNum" sz="quarter" idx="12"/>
          </p:nvPr>
        </p:nvSpPr>
        <p:spPr/>
        <p:txBody>
          <a:bodyPr/>
          <a:lstStyle/>
          <a:p>
            <a:fld id="{D99A811D-311C-446E-B091-52C5181E50CE}" type="slidenum">
              <a:rPr kumimoji="1" lang="ja-JP" altLang="en-US" smtClean="0"/>
              <a:t>32</a:t>
            </a:fld>
            <a:endParaRPr kumimoji="1" lang="ja-JP" altLang="en-US"/>
          </a:p>
        </p:txBody>
      </p:sp>
      <p:sp>
        <p:nvSpPr>
          <p:cNvPr id="8" name="テキスト ボックス 7">
            <a:extLst>
              <a:ext uri="{FF2B5EF4-FFF2-40B4-BE49-F238E27FC236}">
                <a16:creationId xmlns:a16="http://schemas.microsoft.com/office/drawing/2014/main" id="{E0F89222-5C2C-058A-A739-982C1E79FBBE}"/>
              </a:ext>
            </a:extLst>
          </p:cNvPr>
          <p:cNvSpPr txBox="1">
            <a:spLocks noChangeArrowheads="1"/>
          </p:cNvSpPr>
          <p:nvPr/>
        </p:nvSpPr>
        <p:spPr bwMode="auto">
          <a:xfrm>
            <a:off x="558805" y="2684264"/>
            <a:ext cx="13312880" cy="73193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nSpc>
                <a:spcPct val="110000"/>
              </a:lnSpc>
              <a:spcBef>
                <a:spcPct val="0"/>
              </a:spcBef>
              <a:buFontTx/>
              <a:buNone/>
            </a:pPr>
            <a:r>
              <a:rPr lang="ja-JP" altLang="en-US" sz="3600" b="1" dirty="0">
                <a:latin typeface="BIZ UDPゴシック" panose="020B0400000000000000" pitchFamily="50" charset="-128"/>
                <a:ea typeface="BIZ UDPゴシック" panose="020B0400000000000000" pitchFamily="50" charset="-128"/>
              </a:rPr>
              <a:t>１　指定管理者は、施設の枠を飛び越えて自治体との協働による</a:t>
            </a:r>
            <a:endParaRPr lang="en-US" altLang="ja-JP" sz="3600" b="1" dirty="0">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b="1" dirty="0">
                <a:latin typeface="BIZ UDPゴシック" panose="020B0400000000000000" pitchFamily="50" charset="-128"/>
                <a:ea typeface="BIZ UDPゴシック" panose="020B0400000000000000" pitchFamily="50" charset="-128"/>
              </a:rPr>
              <a:t>　　まちづくりや地域の活性化、地域課題の解決が求められてい</a:t>
            </a:r>
            <a:endParaRPr lang="en-US" altLang="ja-JP" sz="3600" b="1" dirty="0">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b="1" dirty="0">
                <a:latin typeface="BIZ UDPゴシック" panose="020B0400000000000000" pitchFamily="50" charset="-128"/>
                <a:ea typeface="BIZ UDPゴシック" panose="020B0400000000000000" pitchFamily="50" charset="-128"/>
              </a:rPr>
              <a:t>　　ます。また、自治体も行政改革の手法として指定管理者制度</a:t>
            </a:r>
            <a:endParaRPr lang="en-US" altLang="ja-JP" sz="3600" b="1" dirty="0">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b="1" dirty="0">
                <a:latin typeface="BIZ UDPゴシック" panose="020B0400000000000000" pitchFamily="50" charset="-128"/>
                <a:ea typeface="BIZ UDPゴシック" panose="020B0400000000000000" pitchFamily="50" charset="-128"/>
              </a:rPr>
              <a:t>　　を活用するだけでなく、まちを創るパートナーとして協働の道</a:t>
            </a:r>
            <a:endParaRPr lang="en-US" altLang="ja-JP" sz="3600" b="1" dirty="0">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b="1" dirty="0">
                <a:latin typeface="BIZ UDPゴシック" panose="020B0400000000000000" pitchFamily="50" charset="-128"/>
                <a:ea typeface="BIZ UDPゴシック" panose="020B0400000000000000" pitchFamily="50" charset="-128"/>
              </a:rPr>
              <a:t>　　を模索する必要があるのではないかと思います。</a:t>
            </a:r>
            <a:endParaRPr lang="en-US" altLang="ja-JP" sz="3600" b="1" dirty="0">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endParaRPr lang="en-US" altLang="ja-JP" sz="3600" b="1" dirty="0">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endParaRPr lang="en-US" altLang="ja-JP" sz="3600" b="1" dirty="0">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b="1" dirty="0">
                <a:latin typeface="BIZ UDPゴシック" panose="020B0400000000000000" pitchFamily="50" charset="-128"/>
                <a:ea typeface="BIZ UDPゴシック" panose="020B0400000000000000" pitchFamily="50" charset="-128"/>
              </a:rPr>
              <a:t>２　自治体は、指定管理者のノウハウを施設の運営だけでなく</a:t>
            </a:r>
            <a:endParaRPr lang="en-US" altLang="ja-JP" sz="3600" b="1" dirty="0">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b="1" dirty="0">
                <a:latin typeface="BIZ UDPゴシック" panose="020B0400000000000000" pitchFamily="50" charset="-128"/>
                <a:ea typeface="BIZ UDPゴシック" panose="020B0400000000000000" pitchFamily="50" charset="-128"/>
              </a:rPr>
              <a:t>　　自治体が抱える様々な住民要望を実現する「資源」として活</a:t>
            </a:r>
            <a:endParaRPr lang="en-US" altLang="ja-JP" sz="3600" b="1" dirty="0">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b="1" dirty="0">
                <a:latin typeface="BIZ UDPゴシック" panose="020B0400000000000000" pitchFamily="50" charset="-128"/>
                <a:ea typeface="BIZ UDPゴシック" panose="020B0400000000000000" pitchFamily="50" charset="-128"/>
              </a:rPr>
              <a:t>　　用する道を模索してください。行政では入り込めない領域や</a:t>
            </a:r>
            <a:endParaRPr lang="en-US" altLang="ja-JP" sz="3600" b="1" dirty="0">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b="1" dirty="0">
                <a:latin typeface="BIZ UDPゴシック" panose="020B0400000000000000" pitchFamily="50" charset="-128"/>
                <a:ea typeface="BIZ UDPゴシック" panose="020B0400000000000000" pitchFamily="50" charset="-128"/>
              </a:rPr>
              <a:t>　　行政では思いつかない解決の道が開けると思います。</a:t>
            </a:r>
          </a:p>
          <a:p>
            <a:pPr>
              <a:lnSpc>
                <a:spcPct val="110000"/>
              </a:lnSpc>
              <a:spcBef>
                <a:spcPct val="0"/>
              </a:spcBef>
              <a:buFontTx/>
              <a:buNone/>
            </a:pPr>
            <a:endParaRPr lang="ja-JP" altLang="en-US" sz="3600" dirty="0">
              <a:solidFill>
                <a:schemeClr val="tx2"/>
              </a:solidFill>
              <a:latin typeface="BIZ UDPゴシック" panose="020B0400000000000000" pitchFamily="50" charset="-128"/>
              <a:ea typeface="BIZ UDPゴシック" panose="020B0400000000000000" pitchFamily="50" charset="-128"/>
            </a:endParaRPr>
          </a:p>
        </p:txBody>
      </p:sp>
      <p:sp>
        <p:nvSpPr>
          <p:cNvPr id="6" name="テキスト ボックス 5">
            <a:extLst>
              <a:ext uri="{FF2B5EF4-FFF2-40B4-BE49-F238E27FC236}">
                <a16:creationId xmlns:a16="http://schemas.microsoft.com/office/drawing/2014/main" id="{35D6B5CB-0974-BC83-DF63-F46C92AD3B03}"/>
              </a:ext>
            </a:extLst>
          </p:cNvPr>
          <p:cNvSpPr txBox="1">
            <a:spLocks noChangeArrowheads="1"/>
          </p:cNvSpPr>
          <p:nvPr/>
        </p:nvSpPr>
        <p:spPr bwMode="auto">
          <a:xfrm>
            <a:off x="613399" y="304800"/>
            <a:ext cx="13258286" cy="2333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ja-JP" altLang="en-US" sz="3600" dirty="0">
                <a:solidFill>
                  <a:schemeClr val="tx2"/>
                </a:solidFill>
                <a:latin typeface="BIZ UDPゴシック" panose="020B0400000000000000" pitchFamily="50" charset="-128"/>
                <a:ea typeface="BIZ UDPゴシック" panose="020B0400000000000000" pitchFamily="50" charset="-128"/>
              </a:rPr>
              <a:t>４．新たな課題への対応</a:t>
            </a:r>
            <a:r>
              <a:rPr lang="en-US" altLang="ja-JP" sz="3600" dirty="0">
                <a:solidFill>
                  <a:schemeClr val="tx2"/>
                </a:solidFill>
                <a:latin typeface="BIZ UDPゴシック" panose="020B0400000000000000" pitchFamily="50" charset="-128"/>
                <a:ea typeface="BIZ UDPゴシック" panose="020B0400000000000000" pitchFamily="50" charset="-128"/>
              </a:rPr>
              <a:t>(P23)</a:t>
            </a:r>
          </a:p>
          <a:p>
            <a:pPr>
              <a:spcBef>
                <a:spcPct val="0"/>
              </a:spcBef>
              <a:buFontTx/>
              <a:buNone/>
            </a:pPr>
            <a:endParaRPr lang="en-US" altLang="ja-JP" sz="3600" dirty="0">
              <a:solidFill>
                <a:schemeClr val="tx2"/>
              </a:solidFill>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b="1" dirty="0">
                <a:solidFill>
                  <a:schemeClr val="tx2"/>
                </a:solidFill>
                <a:latin typeface="BIZ UDPゴシック" panose="020B0400000000000000" pitchFamily="50" charset="-128"/>
                <a:ea typeface="BIZ UDPゴシック" panose="020B0400000000000000" pitchFamily="50" charset="-128"/>
              </a:rPr>
              <a:t>　 （４）提言のまとめ</a:t>
            </a:r>
            <a:r>
              <a:rPr lang="ja-JP" altLang="en-US" sz="3600" dirty="0">
                <a:solidFill>
                  <a:schemeClr val="tx2"/>
                </a:solidFill>
                <a:latin typeface="BIZ UDPゴシック" panose="020B0400000000000000" pitchFamily="50" charset="-128"/>
                <a:ea typeface="BIZ UDPゴシック" panose="020B0400000000000000" pitchFamily="50" charset="-128"/>
              </a:rPr>
              <a:t>　</a:t>
            </a:r>
            <a:endParaRPr lang="en-US" altLang="ja-JP" sz="3600" dirty="0">
              <a:solidFill>
                <a:schemeClr val="tx2"/>
              </a:solidFill>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dirty="0">
                <a:solidFill>
                  <a:schemeClr val="tx2"/>
                </a:solidFill>
                <a:latin typeface="BIZ UDPゴシック" panose="020B0400000000000000" pitchFamily="50" charset="-128"/>
                <a:ea typeface="BIZ UDPゴシック" panose="020B0400000000000000" pitchFamily="50" charset="-128"/>
              </a:rPr>
              <a:t>　　</a:t>
            </a:r>
          </a:p>
        </p:txBody>
      </p:sp>
      <p:sp>
        <p:nvSpPr>
          <p:cNvPr id="7" name="正方形/長方形 6">
            <a:extLst>
              <a:ext uri="{FF2B5EF4-FFF2-40B4-BE49-F238E27FC236}">
                <a16:creationId xmlns:a16="http://schemas.microsoft.com/office/drawing/2014/main" id="{FA103718-4B2A-F1AC-9778-E2A51D4AF9E5}"/>
              </a:ext>
            </a:extLst>
          </p:cNvPr>
          <p:cNvSpPr/>
          <p:nvPr/>
        </p:nvSpPr>
        <p:spPr>
          <a:xfrm>
            <a:off x="319314" y="2481943"/>
            <a:ext cx="13323037" cy="3585028"/>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正方形/長方形 8">
            <a:extLst>
              <a:ext uri="{FF2B5EF4-FFF2-40B4-BE49-F238E27FC236}">
                <a16:creationId xmlns:a16="http://schemas.microsoft.com/office/drawing/2014/main" id="{D6A6EFD6-334B-FA41-98A8-F5374CD214EE}"/>
              </a:ext>
            </a:extLst>
          </p:cNvPr>
          <p:cNvSpPr/>
          <p:nvPr/>
        </p:nvSpPr>
        <p:spPr>
          <a:xfrm>
            <a:off x="319314" y="6778171"/>
            <a:ext cx="13377631" cy="3131558"/>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30628807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a:extLst>
            <a:ext uri="{FF2B5EF4-FFF2-40B4-BE49-F238E27FC236}">
              <a16:creationId xmlns:a16="http://schemas.microsoft.com/office/drawing/2014/main" id="{032DB29F-7B24-416E-719D-7D632FAA7F2B}"/>
            </a:ext>
          </a:extLst>
        </p:cNvPr>
        <p:cNvGrpSpPr/>
        <p:nvPr/>
      </p:nvGrpSpPr>
      <p:grpSpPr>
        <a:xfrm>
          <a:off x="0" y="0"/>
          <a:ext cx="0" cy="0"/>
          <a:chOff x="0" y="0"/>
          <a:chExt cx="0" cy="0"/>
        </a:xfrm>
      </p:grpSpPr>
      <p:sp>
        <p:nvSpPr>
          <p:cNvPr id="5" name="正方形/長方形 4">
            <a:extLst>
              <a:ext uri="{FF2B5EF4-FFF2-40B4-BE49-F238E27FC236}">
                <a16:creationId xmlns:a16="http://schemas.microsoft.com/office/drawing/2014/main" id="{B2C1B6F3-1CD0-C3ED-4EB8-718777617784}"/>
              </a:ext>
            </a:extLst>
          </p:cNvPr>
          <p:cNvSpPr/>
          <p:nvPr/>
        </p:nvSpPr>
        <p:spPr>
          <a:xfrm>
            <a:off x="11836400" y="304800"/>
            <a:ext cx="2247900" cy="1066800"/>
          </a:xfrm>
          <a:prstGeom prst="rect">
            <a:avLst/>
          </a:prstGeom>
          <a:solidFill>
            <a:srgbClr val="86C49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pic>
        <p:nvPicPr>
          <p:cNvPr id="2" name="図 1">
            <a:extLst>
              <a:ext uri="{FF2B5EF4-FFF2-40B4-BE49-F238E27FC236}">
                <a16:creationId xmlns:a16="http://schemas.microsoft.com/office/drawing/2014/main" id="{81DA1FE4-5557-7D2E-405C-2D4EFFC858D5}"/>
              </a:ext>
            </a:extLst>
          </p:cNvPr>
          <p:cNvPicPr>
            <a:picLocks noChangeAspect="1"/>
          </p:cNvPicPr>
          <p:nvPr/>
        </p:nvPicPr>
        <p:blipFill>
          <a:blip r:embed="rId4"/>
          <a:stretch>
            <a:fillRect/>
          </a:stretch>
        </p:blipFill>
        <p:spPr>
          <a:xfrm>
            <a:off x="11836400" y="304800"/>
            <a:ext cx="2048722" cy="871977"/>
          </a:xfrm>
          <a:prstGeom prst="rect">
            <a:avLst/>
          </a:prstGeom>
        </p:spPr>
      </p:pic>
      <p:sp>
        <p:nvSpPr>
          <p:cNvPr id="4" name="スライド番号プレースホルダー 3">
            <a:extLst>
              <a:ext uri="{FF2B5EF4-FFF2-40B4-BE49-F238E27FC236}">
                <a16:creationId xmlns:a16="http://schemas.microsoft.com/office/drawing/2014/main" id="{4A701994-309A-E5DB-967A-D5826C10FC74}"/>
              </a:ext>
            </a:extLst>
          </p:cNvPr>
          <p:cNvSpPr>
            <a:spLocks noGrp="1"/>
          </p:cNvSpPr>
          <p:nvPr>
            <p:ph type="sldNum" sz="quarter" idx="12"/>
          </p:nvPr>
        </p:nvSpPr>
        <p:spPr/>
        <p:txBody>
          <a:bodyPr/>
          <a:lstStyle/>
          <a:p>
            <a:fld id="{D99A811D-311C-446E-B091-52C5181E50CE}" type="slidenum">
              <a:rPr kumimoji="1" lang="ja-JP" altLang="en-US" smtClean="0"/>
              <a:t>33</a:t>
            </a:fld>
            <a:endParaRPr kumimoji="1" lang="ja-JP" altLang="en-US"/>
          </a:p>
        </p:txBody>
      </p:sp>
      <p:sp>
        <p:nvSpPr>
          <p:cNvPr id="8" name="テキスト ボックス 7">
            <a:extLst>
              <a:ext uri="{FF2B5EF4-FFF2-40B4-BE49-F238E27FC236}">
                <a16:creationId xmlns:a16="http://schemas.microsoft.com/office/drawing/2014/main" id="{4B1B54DA-E399-A348-64F0-6E360915F733}"/>
              </a:ext>
            </a:extLst>
          </p:cNvPr>
          <p:cNvSpPr txBox="1">
            <a:spLocks noChangeArrowheads="1"/>
          </p:cNvSpPr>
          <p:nvPr/>
        </p:nvSpPr>
        <p:spPr bwMode="auto">
          <a:xfrm>
            <a:off x="733144" y="3293512"/>
            <a:ext cx="13312880" cy="36629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nSpc>
                <a:spcPct val="110000"/>
              </a:lnSpc>
              <a:spcBef>
                <a:spcPct val="0"/>
              </a:spcBef>
              <a:buFontTx/>
              <a:buNone/>
            </a:pPr>
            <a:r>
              <a:rPr lang="ja-JP" altLang="en-US" sz="3600" b="1" dirty="0">
                <a:latin typeface="BIZ UDPゴシック" panose="020B0400000000000000" pitchFamily="50" charset="-128"/>
                <a:ea typeface="BIZ UDPゴシック" panose="020B0400000000000000" pitchFamily="50" charset="-128"/>
              </a:rPr>
              <a:t>３　物価高騰、人件費の上昇に対して先進自治体はスライド制な</a:t>
            </a:r>
            <a:endParaRPr lang="en-US" altLang="ja-JP" sz="3600" b="1" dirty="0">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b="1" dirty="0">
                <a:latin typeface="BIZ UDPゴシック" panose="020B0400000000000000" pitchFamily="50" charset="-128"/>
                <a:ea typeface="BIZ UDPゴシック" panose="020B0400000000000000" pitchFamily="50" charset="-128"/>
              </a:rPr>
              <a:t>　　どシステムとして指定管理料を固定的に捉えるのではなく指</a:t>
            </a:r>
            <a:endParaRPr lang="en-US" altLang="ja-JP" sz="3600" b="1" dirty="0">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b="1" dirty="0">
                <a:latin typeface="BIZ UDPゴシック" panose="020B0400000000000000" pitchFamily="50" charset="-128"/>
                <a:ea typeface="BIZ UDPゴシック" panose="020B0400000000000000" pitchFamily="50" charset="-128"/>
              </a:rPr>
              <a:t>　　定期間内の対応を柔軟にする方向になってきました。自治体</a:t>
            </a:r>
            <a:endParaRPr lang="en-US" altLang="ja-JP" sz="3600" b="1" dirty="0">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b="1" dirty="0">
                <a:latin typeface="BIZ UDPゴシック" panose="020B0400000000000000" pitchFamily="50" charset="-128"/>
                <a:ea typeface="BIZ UDPゴシック" panose="020B0400000000000000" pitchFamily="50" charset="-128"/>
              </a:rPr>
              <a:t>　　の財政も苦しい中、指定管理者も利用料金の見直しや自主事</a:t>
            </a:r>
            <a:endParaRPr lang="en-US" altLang="ja-JP" sz="3600" b="1" dirty="0">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b="1" dirty="0">
                <a:latin typeface="BIZ UDPゴシック" panose="020B0400000000000000" pitchFamily="50" charset="-128"/>
                <a:ea typeface="BIZ UDPゴシック" panose="020B0400000000000000" pitchFamily="50" charset="-128"/>
              </a:rPr>
              <a:t>　　業などで少しでも歳入を確保し施設の活用を模索する必要が</a:t>
            </a:r>
            <a:endParaRPr lang="en-US" altLang="ja-JP" sz="3600" b="1" dirty="0">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b="1" dirty="0">
                <a:latin typeface="BIZ UDPゴシック" panose="020B0400000000000000" pitchFamily="50" charset="-128"/>
                <a:ea typeface="BIZ UDPゴシック" panose="020B0400000000000000" pitchFamily="50" charset="-128"/>
              </a:rPr>
              <a:t>　　あるのではないかと思います。</a:t>
            </a:r>
          </a:p>
        </p:txBody>
      </p:sp>
      <p:sp>
        <p:nvSpPr>
          <p:cNvPr id="6" name="テキスト ボックス 5">
            <a:extLst>
              <a:ext uri="{FF2B5EF4-FFF2-40B4-BE49-F238E27FC236}">
                <a16:creationId xmlns:a16="http://schemas.microsoft.com/office/drawing/2014/main" id="{797AA196-250C-B41D-AEF0-6FC5C47C0BE6}"/>
              </a:ext>
            </a:extLst>
          </p:cNvPr>
          <p:cNvSpPr txBox="1">
            <a:spLocks noChangeArrowheads="1"/>
          </p:cNvSpPr>
          <p:nvPr/>
        </p:nvSpPr>
        <p:spPr bwMode="auto">
          <a:xfrm>
            <a:off x="626836" y="457135"/>
            <a:ext cx="13258286" cy="29427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ja-JP" altLang="en-US" sz="3600" dirty="0">
                <a:solidFill>
                  <a:schemeClr val="tx2"/>
                </a:solidFill>
                <a:latin typeface="BIZ UDPゴシック" panose="020B0400000000000000" pitchFamily="50" charset="-128"/>
                <a:ea typeface="BIZ UDPゴシック" panose="020B0400000000000000" pitchFamily="50" charset="-128"/>
              </a:rPr>
              <a:t>４．新たな課題への対応</a:t>
            </a:r>
            <a:r>
              <a:rPr lang="en-US" altLang="ja-JP" sz="3600" dirty="0">
                <a:solidFill>
                  <a:schemeClr val="tx2"/>
                </a:solidFill>
                <a:latin typeface="BIZ UDPゴシック" panose="020B0400000000000000" pitchFamily="50" charset="-128"/>
                <a:ea typeface="BIZ UDPゴシック" panose="020B0400000000000000" pitchFamily="50" charset="-128"/>
              </a:rPr>
              <a:t>(P23)</a:t>
            </a:r>
          </a:p>
          <a:p>
            <a:pPr>
              <a:spcBef>
                <a:spcPct val="0"/>
              </a:spcBef>
              <a:buFontTx/>
              <a:buNone/>
            </a:pPr>
            <a:endParaRPr lang="en-US" altLang="ja-JP" sz="3600" dirty="0">
              <a:solidFill>
                <a:schemeClr val="tx2"/>
              </a:solidFill>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b="1" dirty="0">
                <a:solidFill>
                  <a:schemeClr val="tx2"/>
                </a:solidFill>
                <a:latin typeface="BIZ UDPゴシック" panose="020B0400000000000000" pitchFamily="50" charset="-128"/>
                <a:ea typeface="BIZ UDPゴシック" panose="020B0400000000000000" pitchFamily="50" charset="-128"/>
              </a:rPr>
              <a:t>　 （４）提言のまとめ</a:t>
            </a:r>
            <a:endParaRPr lang="en-US" altLang="ja-JP" sz="3600" b="1" dirty="0">
              <a:solidFill>
                <a:schemeClr val="tx2"/>
              </a:solidFill>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dirty="0">
                <a:solidFill>
                  <a:schemeClr val="tx2"/>
                </a:solidFill>
                <a:latin typeface="BIZ UDPゴシック" panose="020B0400000000000000" pitchFamily="50" charset="-128"/>
                <a:ea typeface="BIZ UDPゴシック" panose="020B0400000000000000" pitchFamily="50" charset="-128"/>
              </a:rPr>
              <a:t>　</a:t>
            </a:r>
            <a:endParaRPr lang="en-US" altLang="ja-JP" sz="3600" dirty="0">
              <a:solidFill>
                <a:schemeClr val="tx2"/>
              </a:solidFill>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dirty="0">
                <a:solidFill>
                  <a:schemeClr val="tx2"/>
                </a:solidFill>
                <a:latin typeface="BIZ UDPゴシック" panose="020B0400000000000000" pitchFamily="50" charset="-128"/>
                <a:ea typeface="BIZ UDPゴシック" panose="020B0400000000000000" pitchFamily="50" charset="-128"/>
              </a:rPr>
              <a:t>　　</a:t>
            </a:r>
          </a:p>
        </p:txBody>
      </p:sp>
      <p:sp>
        <p:nvSpPr>
          <p:cNvPr id="7" name="正方形/長方形 6">
            <a:extLst>
              <a:ext uri="{FF2B5EF4-FFF2-40B4-BE49-F238E27FC236}">
                <a16:creationId xmlns:a16="http://schemas.microsoft.com/office/drawing/2014/main" id="{DA0B851C-4F1D-1EBF-BA37-C825B1FEFB55}"/>
              </a:ext>
            </a:extLst>
          </p:cNvPr>
          <p:cNvSpPr/>
          <p:nvPr/>
        </p:nvSpPr>
        <p:spPr>
          <a:xfrm>
            <a:off x="449943" y="3033486"/>
            <a:ext cx="13634357" cy="4258463"/>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10988005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a:extLst>
            <a:ext uri="{FF2B5EF4-FFF2-40B4-BE49-F238E27FC236}">
              <a16:creationId xmlns:a16="http://schemas.microsoft.com/office/drawing/2014/main" id="{A94AF84D-0461-66E3-FF42-D589F3AB82DF}"/>
            </a:ext>
          </a:extLst>
        </p:cNvPr>
        <p:cNvGrpSpPr/>
        <p:nvPr/>
      </p:nvGrpSpPr>
      <p:grpSpPr>
        <a:xfrm>
          <a:off x="0" y="0"/>
          <a:ext cx="0" cy="0"/>
          <a:chOff x="0" y="0"/>
          <a:chExt cx="0" cy="0"/>
        </a:xfrm>
      </p:grpSpPr>
      <p:sp>
        <p:nvSpPr>
          <p:cNvPr id="5" name="正方形/長方形 4">
            <a:extLst>
              <a:ext uri="{FF2B5EF4-FFF2-40B4-BE49-F238E27FC236}">
                <a16:creationId xmlns:a16="http://schemas.microsoft.com/office/drawing/2014/main" id="{693BD97C-9DE1-2878-437A-83C603533F82}"/>
              </a:ext>
            </a:extLst>
          </p:cNvPr>
          <p:cNvSpPr/>
          <p:nvPr/>
        </p:nvSpPr>
        <p:spPr>
          <a:xfrm>
            <a:off x="11836400" y="304800"/>
            <a:ext cx="2247900" cy="1066800"/>
          </a:xfrm>
          <a:prstGeom prst="rect">
            <a:avLst/>
          </a:prstGeom>
          <a:solidFill>
            <a:srgbClr val="86C49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pic>
        <p:nvPicPr>
          <p:cNvPr id="2" name="図 1">
            <a:extLst>
              <a:ext uri="{FF2B5EF4-FFF2-40B4-BE49-F238E27FC236}">
                <a16:creationId xmlns:a16="http://schemas.microsoft.com/office/drawing/2014/main" id="{A61F0017-1D5D-A6F2-C507-2BAEB66E6AB6}"/>
              </a:ext>
            </a:extLst>
          </p:cNvPr>
          <p:cNvPicPr>
            <a:picLocks noChangeAspect="1"/>
          </p:cNvPicPr>
          <p:nvPr/>
        </p:nvPicPr>
        <p:blipFill>
          <a:blip r:embed="rId4"/>
          <a:stretch>
            <a:fillRect/>
          </a:stretch>
        </p:blipFill>
        <p:spPr>
          <a:xfrm>
            <a:off x="11836400" y="304800"/>
            <a:ext cx="2048722" cy="871977"/>
          </a:xfrm>
          <a:prstGeom prst="rect">
            <a:avLst/>
          </a:prstGeom>
        </p:spPr>
      </p:pic>
      <p:sp>
        <p:nvSpPr>
          <p:cNvPr id="7" name="スライド番号プレースホルダー 6">
            <a:extLst>
              <a:ext uri="{FF2B5EF4-FFF2-40B4-BE49-F238E27FC236}">
                <a16:creationId xmlns:a16="http://schemas.microsoft.com/office/drawing/2014/main" id="{00DA8156-D25E-E801-7A44-3CED2A86E511}"/>
              </a:ext>
            </a:extLst>
          </p:cNvPr>
          <p:cNvSpPr>
            <a:spLocks noGrp="1"/>
          </p:cNvSpPr>
          <p:nvPr>
            <p:ph type="sldNum" sz="quarter" idx="12"/>
          </p:nvPr>
        </p:nvSpPr>
        <p:spPr/>
        <p:txBody>
          <a:bodyPr/>
          <a:lstStyle/>
          <a:p>
            <a:fld id="{D99A811D-311C-446E-B091-52C5181E50CE}" type="slidenum">
              <a:rPr kumimoji="1" lang="ja-JP" altLang="en-US" smtClean="0"/>
              <a:t>34</a:t>
            </a:fld>
            <a:endParaRPr kumimoji="1" lang="ja-JP" altLang="en-US"/>
          </a:p>
        </p:txBody>
      </p:sp>
      <p:graphicFrame>
        <p:nvGraphicFramePr>
          <p:cNvPr id="3" name="表 2">
            <a:extLst>
              <a:ext uri="{FF2B5EF4-FFF2-40B4-BE49-F238E27FC236}">
                <a16:creationId xmlns:a16="http://schemas.microsoft.com/office/drawing/2014/main" id="{0923CA31-657B-E301-DDD9-8C6601974FDF}"/>
              </a:ext>
            </a:extLst>
          </p:cNvPr>
          <p:cNvGraphicFramePr>
            <a:graphicFrameLocks noGrp="1"/>
          </p:cNvGraphicFramePr>
          <p:nvPr>
            <p:extLst>
              <p:ext uri="{D42A27DB-BD31-4B8C-83A1-F6EECF244321}">
                <p14:modId xmlns:p14="http://schemas.microsoft.com/office/powerpoint/2010/main" val="1757603668"/>
              </p:ext>
            </p:extLst>
          </p:nvPr>
        </p:nvGraphicFramePr>
        <p:xfrm>
          <a:off x="812800" y="3956097"/>
          <a:ext cx="12462867" cy="4257783"/>
        </p:xfrm>
        <a:graphic>
          <a:graphicData uri="http://schemas.openxmlformats.org/drawingml/2006/table">
            <a:tbl>
              <a:tblPr firstRow="1" firstCol="1" bandRow="1"/>
              <a:tblGrid>
                <a:gridCol w="3267491">
                  <a:extLst>
                    <a:ext uri="{9D8B030D-6E8A-4147-A177-3AD203B41FA5}">
                      <a16:colId xmlns:a16="http://schemas.microsoft.com/office/drawing/2014/main" val="140292631"/>
                    </a:ext>
                  </a:extLst>
                </a:gridCol>
                <a:gridCol w="2298844">
                  <a:extLst>
                    <a:ext uri="{9D8B030D-6E8A-4147-A177-3AD203B41FA5}">
                      <a16:colId xmlns:a16="http://schemas.microsoft.com/office/drawing/2014/main" val="1302991266"/>
                    </a:ext>
                  </a:extLst>
                </a:gridCol>
                <a:gridCol w="2298844">
                  <a:extLst>
                    <a:ext uri="{9D8B030D-6E8A-4147-A177-3AD203B41FA5}">
                      <a16:colId xmlns:a16="http://schemas.microsoft.com/office/drawing/2014/main" val="2834663684"/>
                    </a:ext>
                  </a:extLst>
                </a:gridCol>
                <a:gridCol w="2298844">
                  <a:extLst>
                    <a:ext uri="{9D8B030D-6E8A-4147-A177-3AD203B41FA5}">
                      <a16:colId xmlns:a16="http://schemas.microsoft.com/office/drawing/2014/main" val="2055644894"/>
                    </a:ext>
                  </a:extLst>
                </a:gridCol>
                <a:gridCol w="2298844">
                  <a:extLst>
                    <a:ext uri="{9D8B030D-6E8A-4147-A177-3AD203B41FA5}">
                      <a16:colId xmlns:a16="http://schemas.microsoft.com/office/drawing/2014/main" val="1412403769"/>
                    </a:ext>
                  </a:extLst>
                </a:gridCol>
              </a:tblGrid>
              <a:tr h="370242">
                <a:tc>
                  <a:txBody>
                    <a:bodyPr/>
                    <a:lstStyle/>
                    <a:p>
                      <a:pPr algn="ctr"/>
                      <a:r>
                        <a:rPr lang="ja-JP" sz="1800" kern="100">
                          <a:solidFill>
                            <a:srgbClr val="000000"/>
                          </a:solidFill>
                          <a:effectLst/>
                          <a:latin typeface="BIZ UDPゴシック" panose="020B0400000000000000" pitchFamily="50" charset="-128"/>
                          <a:ea typeface="BIZ UDPゴシック" panose="020B0400000000000000" pitchFamily="50" charset="-128"/>
                          <a:cs typeface="ＭＳ 明朝" panose="02020609040205080304" pitchFamily="17" charset="-128"/>
                        </a:rPr>
                        <a:t>調　査　</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ja-JP" sz="1800" kern="100">
                          <a:solidFill>
                            <a:srgbClr val="000000"/>
                          </a:solidFill>
                          <a:effectLst/>
                          <a:latin typeface="BIZ UDPゴシック" panose="020B0400000000000000" pitchFamily="50" charset="-128"/>
                          <a:ea typeface="BIZ UDPゴシック" panose="020B0400000000000000" pitchFamily="50" charset="-128"/>
                          <a:cs typeface="ＭＳ 明朝" panose="02020609040205080304" pitchFamily="17" charset="-128"/>
                        </a:rPr>
                        <a:t>総　</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数</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ja-JP" sz="1800" kern="100">
                          <a:solidFill>
                            <a:srgbClr val="000000"/>
                          </a:solidFill>
                          <a:effectLst/>
                          <a:latin typeface="BIZ UDPゴシック" panose="020B0400000000000000" pitchFamily="50" charset="-128"/>
                          <a:ea typeface="BIZ UDPゴシック" panose="020B0400000000000000" pitchFamily="50" charset="-128"/>
                          <a:cs typeface="ＭＳ 明朝" panose="02020609040205080304" pitchFamily="17" charset="-128"/>
                        </a:rPr>
                        <a:t>都道府</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県</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ja-JP" sz="1800" kern="100" dirty="0">
                          <a:solidFill>
                            <a:srgbClr val="000000"/>
                          </a:solidFill>
                          <a:effectLst/>
                          <a:latin typeface="BIZ UDPゴシック" panose="020B0400000000000000" pitchFamily="50" charset="-128"/>
                          <a:ea typeface="BIZ UDPゴシック" panose="020B0400000000000000" pitchFamily="50" charset="-128"/>
                          <a:cs typeface="ＭＳ 明朝" panose="02020609040205080304" pitchFamily="17" charset="-128"/>
                        </a:rPr>
                        <a:t>指定都</a:t>
                      </a:r>
                      <a:r>
                        <a:rPr 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市</a:t>
                      </a:r>
                      <a:endParaRPr 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ja-JP" sz="1800" kern="100">
                          <a:solidFill>
                            <a:srgbClr val="000000"/>
                          </a:solidFill>
                          <a:effectLst/>
                          <a:latin typeface="BIZ UDPゴシック" panose="020B0400000000000000" pitchFamily="50" charset="-128"/>
                          <a:ea typeface="BIZ UDPゴシック" panose="020B0400000000000000" pitchFamily="50" charset="-128"/>
                          <a:cs typeface="ＭＳ 明朝" panose="02020609040205080304" pitchFamily="17" charset="-128"/>
                        </a:rPr>
                        <a:t>市区町</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村</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1975626766"/>
                  </a:ext>
                </a:extLst>
              </a:tr>
              <a:tr h="555363">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ＭＳ 明朝" panose="02020609040205080304" pitchFamily="17" charset="-128"/>
                        </a:rPr>
                        <a:t>平成</a:t>
                      </a: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18</a:t>
                      </a:r>
                      <a:r>
                        <a:rPr lang="ja-JP" sz="1800" kern="100">
                          <a:solidFill>
                            <a:srgbClr val="000000"/>
                          </a:solidFill>
                          <a:effectLst/>
                          <a:latin typeface="BIZ UDPゴシック" panose="020B0400000000000000" pitchFamily="50" charset="-128"/>
                          <a:ea typeface="BIZ UDPゴシック" panose="020B0400000000000000" pitchFamily="50" charset="-128"/>
                          <a:cs typeface="ＭＳ 明朝" panose="02020609040205080304" pitchFamily="17" charset="-128"/>
                        </a:rPr>
                        <a:t>年（</a:t>
                      </a: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2006</a:t>
                      </a:r>
                      <a:r>
                        <a:rPr lang="ja-JP" sz="1800" kern="100">
                          <a:solidFill>
                            <a:srgbClr val="000000"/>
                          </a:solidFill>
                          <a:effectLst/>
                          <a:latin typeface="BIZ UDPゴシック" panose="020B0400000000000000" pitchFamily="50" charset="-128"/>
                          <a:ea typeface="BIZ UDPゴシック" panose="020B0400000000000000" pitchFamily="50" charset="-128"/>
                          <a:cs typeface="ＭＳ 明朝" panose="02020609040205080304" pitchFamily="17" charset="-128"/>
                        </a:rPr>
                        <a:t>年</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61,565(100)</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7,083(100)</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5,540(100)</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48,942(100)</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2858996330"/>
                  </a:ext>
                </a:extLst>
              </a:tr>
              <a:tr h="555363">
                <a:tc>
                  <a:txBody>
                    <a:bodyPr/>
                    <a:lstStyle/>
                    <a:p>
                      <a:pPr algn="just"/>
                      <a:r>
                        <a:rPr lang="ja-JP" sz="1800" kern="100" dirty="0">
                          <a:solidFill>
                            <a:srgbClr val="000000"/>
                          </a:solidFill>
                          <a:effectLst/>
                          <a:latin typeface="BIZ UDPゴシック" panose="020B0400000000000000" pitchFamily="50" charset="-128"/>
                          <a:ea typeface="BIZ UDPゴシック" panose="020B0400000000000000" pitchFamily="50" charset="-128"/>
                          <a:cs typeface="ＭＳ 明朝" panose="02020609040205080304" pitchFamily="17" charset="-128"/>
                        </a:rPr>
                        <a:t>平成</a:t>
                      </a:r>
                      <a:r>
                        <a:rPr lang="en-US"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21</a:t>
                      </a:r>
                      <a:r>
                        <a:rPr lang="ja-JP" sz="1800" kern="100" dirty="0">
                          <a:solidFill>
                            <a:srgbClr val="000000"/>
                          </a:solidFill>
                          <a:effectLst/>
                          <a:latin typeface="BIZ UDPゴシック" panose="020B0400000000000000" pitchFamily="50" charset="-128"/>
                          <a:ea typeface="BIZ UDPゴシック" panose="020B0400000000000000" pitchFamily="50" charset="-128"/>
                          <a:cs typeface="ＭＳ 明朝" panose="02020609040205080304" pitchFamily="17" charset="-128"/>
                        </a:rPr>
                        <a:t>年（</a:t>
                      </a:r>
                      <a:r>
                        <a:rPr lang="en-US"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2009</a:t>
                      </a:r>
                      <a:r>
                        <a:rPr lang="ja-JP" sz="1800" kern="100" dirty="0">
                          <a:solidFill>
                            <a:srgbClr val="000000"/>
                          </a:solidFill>
                          <a:effectLst/>
                          <a:latin typeface="BIZ UDPゴシック" panose="020B0400000000000000" pitchFamily="50" charset="-128"/>
                          <a:ea typeface="BIZ UDPゴシック" panose="020B0400000000000000" pitchFamily="50" charset="-128"/>
                          <a:cs typeface="ＭＳ 明朝" panose="02020609040205080304" pitchFamily="17" charset="-128"/>
                        </a:rPr>
                        <a:t>年</a:t>
                      </a:r>
                      <a:r>
                        <a:rPr 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70,022(114)</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6,882(97)</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6,327(114)</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56,813(116)</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1880015041"/>
                  </a:ext>
                </a:extLst>
              </a:tr>
              <a:tr h="555363">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ＭＳ 明朝" panose="02020609040205080304" pitchFamily="17" charset="-128"/>
                        </a:rPr>
                        <a:t>平成</a:t>
                      </a: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24</a:t>
                      </a:r>
                      <a:r>
                        <a:rPr lang="ja-JP" sz="1800" kern="100">
                          <a:solidFill>
                            <a:srgbClr val="000000"/>
                          </a:solidFill>
                          <a:effectLst/>
                          <a:latin typeface="BIZ UDPゴシック" panose="020B0400000000000000" pitchFamily="50" charset="-128"/>
                          <a:ea typeface="BIZ UDPゴシック" panose="020B0400000000000000" pitchFamily="50" charset="-128"/>
                          <a:cs typeface="ＭＳ 明朝" panose="02020609040205080304" pitchFamily="17" charset="-128"/>
                        </a:rPr>
                        <a:t>年（</a:t>
                      </a: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2012</a:t>
                      </a:r>
                      <a:r>
                        <a:rPr lang="ja-JP" sz="1800" kern="100">
                          <a:solidFill>
                            <a:srgbClr val="000000"/>
                          </a:solidFill>
                          <a:effectLst/>
                          <a:latin typeface="BIZ UDPゴシック" panose="020B0400000000000000" pitchFamily="50" charset="-128"/>
                          <a:ea typeface="BIZ UDPゴシック" panose="020B0400000000000000" pitchFamily="50" charset="-128"/>
                          <a:cs typeface="ＭＳ 明朝" panose="02020609040205080304" pitchFamily="17" charset="-128"/>
                        </a:rPr>
                        <a:t>年</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73,476(119)</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7,123(101)</a:t>
                      </a:r>
                      <a:endParaRPr 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7,641(138)</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58,712(120)</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338631035"/>
                  </a:ext>
                </a:extLst>
              </a:tr>
              <a:tr h="555363">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ＭＳ 明朝" panose="02020609040205080304" pitchFamily="17" charset="-128"/>
                        </a:rPr>
                        <a:t>平成</a:t>
                      </a: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27</a:t>
                      </a:r>
                      <a:r>
                        <a:rPr lang="ja-JP" sz="1800" kern="100">
                          <a:solidFill>
                            <a:srgbClr val="000000"/>
                          </a:solidFill>
                          <a:effectLst/>
                          <a:latin typeface="BIZ UDPゴシック" panose="020B0400000000000000" pitchFamily="50" charset="-128"/>
                          <a:ea typeface="BIZ UDPゴシック" panose="020B0400000000000000" pitchFamily="50" charset="-128"/>
                          <a:cs typeface="ＭＳ 明朝" panose="02020609040205080304" pitchFamily="17" charset="-128"/>
                        </a:rPr>
                        <a:t>年（</a:t>
                      </a: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2015</a:t>
                      </a:r>
                      <a:r>
                        <a:rPr lang="ja-JP" sz="1800" kern="100">
                          <a:solidFill>
                            <a:srgbClr val="000000"/>
                          </a:solidFill>
                          <a:effectLst/>
                          <a:latin typeface="BIZ UDPゴシック" panose="020B0400000000000000" pitchFamily="50" charset="-128"/>
                          <a:ea typeface="BIZ UDPゴシック" panose="020B0400000000000000" pitchFamily="50" charset="-128"/>
                          <a:cs typeface="ＭＳ 明朝" panose="02020609040205080304" pitchFamily="17" charset="-128"/>
                        </a:rPr>
                        <a:t>年</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76,788(125)</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6,909(98)</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7,912(143)</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61,967(127)</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2185022183"/>
                  </a:ext>
                </a:extLst>
              </a:tr>
              <a:tr h="555363">
                <a:tc>
                  <a:txBody>
                    <a:bodyPr/>
                    <a:lstStyle/>
                    <a:p>
                      <a:pPr algn="just"/>
                      <a:r>
                        <a:rPr lang="ja-JP" sz="1800" kern="100" dirty="0">
                          <a:solidFill>
                            <a:srgbClr val="000000"/>
                          </a:solidFill>
                          <a:effectLst/>
                          <a:latin typeface="BIZ UDPゴシック" panose="020B0400000000000000" pitchFamily="50" charset="-128"/>
                          <a:ea typeface="BIZ UDPゴシック" panose="020B0400000000000000" pitchFamily="50" charset="-128"/>
                          <a:cs typeface="ＭＳ 明朝" panose="02020609040205080304" pitchFamily="17" charset="-128"/>
                        </a:rPr>
                        <a:t>平成</a:t>
                      </a:r>
                      <a:r>
                        <a:rPr lang="en-US"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30</a:t>
                      </a:r>
                      <a:r>
                        <a:rPr lang="ja-JP" sz="1800" kern="100" dirty="0">
                          <a:solidFill>
                            <a:srgbClr val="000000"/>
                          </a:solidFill>
                          <a:effectLst/>
                          <a:latin typeface="BIZ UDPゴシック" panose="020B0400000000000000" pitchFamily="50" charset="-128"/>
                          <a:ea typeface="BIZ UDPゴシック" panose="020B0400000000000000" pitchFamily="50" charset="-128"/>
                          <a:cs typeface="ＭＳ 明朝" panose="02020609040205080304" pitchFamily="17" charset="-128"/>
                        </a:rPr>
                        <a:t>年（</a:t>
                      </a:r>
                      <a:r>
                        <a:rPr lang="en-US"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2018</a:t>
                      </a:r>
                      <a:r>
                        <a:rPr lang="ja-JP" sz="1800" kern="100" dirty="0">
                          <a:solidFill>
                            <a:srgbClr val="000000"/>
                          </a:solidFill>
                          <a:effectLst/>
                          <a:latin typeface="BIZ UDPゴシック" panose="020B0400000000000000" pitchFamily="50" charset="-128"/>
                          <a:ea typeface="BIZ UDPゴシック" panose="020B0400000000000000" pitchFamily="50" charset="-128"/>
                          <a:cs typeface="ＭＳ 明朝" panose="02020609040205080304" pitchFamily="17" charset="-128"/>
                        </a:rPr>
                        <a:t>年</a:t>
                      </a:r>
                      <a:r>
                        <a:rPr 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76,268(124)</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6,847(97)</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8,057(145)</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61,364(125)</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3966876647"/>
                  </a:ext>
                </a:extLst>
              </a:tr>
              <a:tr h="555363">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ＭＳ 明朝" panose="02020609040205080304" pitchFamily="17" charset="-128"/>
                        </a:rPr>
                        <a:t>令和</a:t>
                      </a: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3</a:t>
                      </a:r>
                      <a:r>
                        <a:rPr lang="ja-JP" sz="1800" kern="100">
                          <a:solidFill>
                            <a:srgbClr val="000000"/>
                          </a:solidFill>
                          <a:effectLst/>
                          <a:latin typeface="BIZ UDPゴシック" panose="020B0400000000000000" pitchFamily="50" charset="-128"/>
                          <a:ea typeface="BIZ UDPゴシック" panose="020B0400000000000000" pitchFamily="50" charset="-128"/>
                          <a:cs typeface="ＭＳ 明朝" panose="02020609040205080304" pitchFamily="17" charset="-128"/>
                        </a:rPr>
                        <a:t>年（</a:t>
                      </a: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2021</a:t>
                      </a:r>
                      <a:r>
                        <a:rPr lang="ja-JP" sz="1800" kern="100">
                          <a:solidFill>
                            <a:srgbClr val="000000"/>
                          </a:solidFill>
                          <a:effectLst/>
                          <a:latin typeface="BIZ UDPゴシック" panose="020B0400000000000000" pitchFamily="50" charset="-128"/>
                          <a:ea typeface="BIZ UDPゴシック" panose="020B0400000000000000" pitchFamily="50" charset="-128"/>
                          <a:cs typeface="ＭＳ 明朝" panose="02020609040205080304" pitchFamily="17" charset="-128"/>
                        </a:rPr>
                        <a:t>年</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77,537(126)</a:t>
                      </a:r>
                      <a:endParaRPr 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6,721(95)</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8,063(146)</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62,753(128)</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207668173"/>
                  </a:ext>
                </a:extLst>
              </a:tr>
              <a:tr h="555363">
                <a:tc>
                  <a:txBody>
                    <a:bodyPr/>
                    <a:lstStyle/>
                    <a:p>
                      <a:pPr algn="just"/>
                      <a:r>
                        <a:rPr lang="ja-JP" sz="1800" kern="100" dirty="0">
                          <a:solidFill>
                            <a:srgbClr val="000000"/>
                          </a:solidFill>
                          <a:effectLst/>
                          <a:latin typeface="BIZ UDPゴシック" panose="020B0400000000000000" pitchFamily="50" charset="-128"/>
                          <a:ea typeface="BIZ UDPゴシック" panose="020B0400000000000000" pitchFamily="50" charset="-128"/>
                          <a:cs typeface="ＭＳ 明朝" panose="02020609040205080304" pitchFamily="17" charset="-128"/>
                        </a:rPr>
                        <a:t>令和</a:t>
                      </a:r>
                      <a:r>
                        <a:rPr lang="en-US"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6</a:t>
                      </a:r>
                      <a:r>
                        <a:rPr lang="ja-JP" sz="1800" kern="100" dirty="0">
                          <a:solidFill>
                            <a:srgbClr val="000000"/>
                          </a:solidFill>
                          <a:effectLst/>
                          <a:latin typeface="BIZ UDPゴシック" panose="020B0400000000000000" pitchFamily="50" charset="-128"/>
                          <a:ea typeface="BIZ UDPゴシック" panose="020B0400000000000000" pitchFamily="50" charset="-128"/>
                          <a:cs typeface="ＭＳ 明朝" panose="02020609040205080304" pitchFamily="17" charset="-128"/>
                        </a:rPr>
                        <a:t>年（</a:t>
                      </a:r>
                      <a:r>
                        <a:rPr lang="en-US"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2024</a:t>
                      </a:r>
                      <a:r>
                        <a:rPr lang="ja-JP" sz="1800" kern="100" dirty="0">
                          <a:solidFill>
                            <a:srgbClr val="000000"/>
                          </a:solidFill>
                          <a:effectLst/>
                          <a:latin typeface="BIZ UDPゴシック" panose="020B0400000000000000" pitchFamily="50" charset="-128"/>
                          <a:ea typeface="BIZ UDPゴシック" panose="020B0400000000000000" pitchFamily="50" charset="-128"/>
                          <a:cs typeface="ＭＳ 明朝" panose="02020609040205080304" pitchFamily="17" charset="-128"/>
                        </a:rPr>
                        <a:t>年</a:t>
                      </a:r>
                      <a:r>
                        <a:rPr 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b="1"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79,332(129)</a:t>
                      </a:r>
                      <a:endParaRPr lang="ja-JP" sz="18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b="1"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6,658(94)</a:t>
                      </a:r>
                      <a:endParaRPr lang="ja-JP" sz="18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b="1"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8,016(145)</a:t>
                      </a:r>
                      <a:endParaRPr lang="ja-JP" sz="18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b="1"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64,658(132)</a:t>
                      </a:r>
                      <a:endParaRPr lang="ja-JP" sz="18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2917070961"/>
                  </a:ext>
                </a:extLst>
              </a:tr>
            </a:tbl>
          </a:graphicData>
        </a:graphic>
      </p:graphicFrame>
      <p:sp>
        <p:nvSpPr>
          <p:cNvPr id="4" name="テキスト ボックス 3">
            <a:extLst>
              <a:ext uri="{FF2B5EF4-FFF2-40B4-BE49-F238E27FC236}">
                <a16:creationId xmlns:a16="http://schemas.microsoft.com/office/drawing/2014/main" id="{44EA870F-7077-8E2E-BE1E-6CB276B7569E}"/>
              </a:ext>
            </a:extLst>
          </p:cNvPr>
          <p:cNvSpPr txBox="1"/>
          <p:nvPr/>
        </p:nvSpPr>
        <p:spPr>
          <a:xfrm>
            <a:off x="626836" y="3478375"/>
            <a:ext cx="7859844" cy="369332"/>
          </a:xfrm>
          <a:prstGeom prst="rect">
            <a:avLst/>
          </a:prstGeom>
          <a:noFill/>
        </p:spPr>
        <p:txBody>
          <a:bodyPr wrap="none" rtlCol="0">
            <a:spAutoFit/>
          </a:bodyPr>
          <a:lstStyle/>
          <a:p>
            <a:r>
              <a:rPr lang="ja-JP" altLang="ja-JP" sz="1800" b="1" kern="100"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表</a:t>
            </a:r>
            <a:r>
              <a:rPr lang="en-US" altLang="ja-JP" sz="1800" b="1" kern="100"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2-1 </a:t>
            </a:r>
            <a:r>
              <a:rPr lang="ja-JP" altLang="ja-JP" sz="1800" b="1" kern="100"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指定管理者導入施設数および変化率</a:t>
            </a:r>
            <a:r>
              <a:rPr lang="en-US" altLang="ja-JP" sz="1800" b="1" kern="100"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ja-JP" sz="1800" b="1" kern="100"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平成</a:t>
            </a:r>
            <a:r>
              <a:rPr lang="en-US" altLang="ja-JP" sz="1800" b="1" kern="100"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18</a:t>
            </a:r>
            <a:r>
              <a:rPr lang="ja-JP" altLang="ja-JP" sz="1800" b="1" kern="100"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r>
              <a:rPr lang="en-US" altLang="ja-JP" sz="1800" b="1" kern="100"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100)</a:t>
            </a:r>
            <a:r>
              <a:rPr lang="ja-JP" altLang="ja-JP" sz="1800" b="1" kern="100"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r>
              <a:rPr lang="en-US" altLang="ja-JP" sz="1800" b="1" kern="100"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ja-JP" sz="1800" b="1" kern="100"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単位：施設</a:t>
            </a:r>
            <a:r>
              <a:rPr lang="en-US" altLang="ja-JP" sz="1800" b="1" kern="100"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ja-JP" altLang="ja-JP" sz="1800" b="1" kern="100"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8" name="テキスト ボックス 9">
            <a:extLst>
              <a:ext uri="{FF2B5EF4-FFF2-40B4-BE49-F238E27FC236}">
                <a16:creationId xmlns:a16="http://schemas.microsoft.com/office/drawing/2014/main" id="{F97D4646-0DCB-A169-1838-C7D20AFDE07F}"/>
              </a:ext>
            </a:extLst>
          </p:cNvPr>
          <p:cNvSpPr txBox="1">
            <a:spLocks noChangeArrowheads="1"/>
          </p:cNvSpPr>
          <p:nvPr/>
        </p:nvSpPr>
        <p:spPr bwMode="auto">
          <a:xfrm>
            <a:off x="716365" y="8213880"/>
            <a:ext cx="13103087" cy="21852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buNone/>
            </a:pPr>
            <a:r>
              <a:rPr lang="ja-JP" altLang="ja-JP" dirty="0"/>
              <a:t>指定管理者導入数の総数は増加傾向にあり、平成</a:t>
            </a:r>
            <a:r>
              <a:rPr lang="en-US" altLang="ja-JP" dirty="0"/>
              <a:t>18</a:t>
            </a:r>
            <a:r>
              <a:rPr lang="ja-JP" altLang="ja-JP" dirty="0"/>
              <a:t>年の数値を</a:t>
            </a:r>
            <a:r>
              <a:rPr lang="en-US" altLang="ja-JP" dirty="0"/>
              <a:t>100</a:t>
            </a:r>
            <a:r>
              <a:rPr lang="ja-JP" altLang="ja-JP" dirty="0"/>
              <a:t>とする</a:t>
            </a:r>
            <a:r>
              <a:rPr lang="en-US" altLang="ja-JP" dirty="0"/>
              <a:t> </a:t>
            </a:r>
            <a:r>
              <a:rPr lang="ja-JP" altLang="ja-JP" dirty="0"/>
              <a:t>と令和</a:t>
            </a:r>
            <a:r>
              <a:rPr lang="en-US" altLang="ja-JP" dirty="0"/>
              <a:t>6</a:t>
            </a:r>
            <a:r>
              <a:rPr lang="ja-JP" altLang="ja-JP" dirty="0"/>
              <a:t>年の数値は</a:t>
            </a:r>
            <a:r>
              <a:rPr lang="en-US" altLang="ja-JP" dirty="0"/>
              <a:t>129</a:t>
            </a:r>
            <a:r>
              <a:rPr lang="ja-JP" altLang="ja-JP" dirty="0"/>
              <a:t>でありました。しかし、都道府県でみると導入数は横ばいで、指定都市と市区町村が数値を押し上げている状態となっています。</a:t>
            </a:r>
          </a:p>
          <a:p>
            <a:pPr algn="ctr">
              <a:spcBef>
                <a:spcPct val="0"/>
              </a:spcBef>
              <a:buFontTx/>
              <a:buNone/>
            </a:pPr>
            <a:endParaRPr lang="en-US" altLang="ja-JP" sz="4000" dirty="0">
              <a:solidFill>
                <a:schemeClr val="tx2"/>
              </a:solidFill>
              <a:latin typeface="BIZ UDPゴシック" panose="020B0400000000000000" pitchFamily="50" charset="-128"/>
              <a:ea typeface="BIZ UDPゴシック" panose="020B0400000000000000" pitchFamily="50" charset="-128"/>
            </a:endParaRPr>
          </a:p>
        </p:txBody>
      </p:sp>
      <p:sp>
        <p:nvSpPr>
          <p:cNvPr id="9" name="テキスト ボックス 8">
            <a:extLst>
              <a:ext uri="{FF2B5EF4-FFF2-40B4-BE49-F238E27FC236}">
                <a16:creationId xmlns:a16="http://schemas.microsoft.com/office/drawing/2014/main" id="{44F88E85-6669-FD0D-8BB0-1BB37C2E73AD}"/>
              </a:ext>
            </a:extLst>
          </p:cNvPr>
          <p:cNvSpPr txBox="1">
            <a:spLocks noChangeArrowheads="1"/>
          </p:cNvSpPr>
          <p:nvPr/>
        </p:nvSpPr>
        <p:spPr bwMode="auto">
          <a:xfrm>
            <a:off x="561166" y="292719"/>
            <a:ext cx="13258286" cy="35521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ja-JP" altLang="en-US" sz="3600" dirty="0">
                <a:solidFill>
                  <a:schemeClr val="tx2"/>
                </a:solidFill>
                <a:latin typeface="BIZ UDPゴシック" panose="020B0400000000000000" pitchFamily="50" charset="-128"/>
                <a:ea typeface="BIZ UDPゴシック" panose="020B0400000000000000" pitchFamily="50" charset="-128"/>
              </a:rPr>
              <a:t>第</a:t>
            </a:r>
            <a:r>
              <a:rPr lang="en-US" altLang="ja-JP" sz="3600" dirty="0">
                <a:solidFill>
                  <a:schemeClr val="tx2"/>
                </a:solidFill>
                <a:latin typeface="BIZ UDPゴシック" panose="020B0400000000000000" pitchFamily="50" charset="-128"/>
                <a:ea typeface="BIZ UDPゴシック" panose="020B0400000000000000" pitchFamily="50" charset="-128"/>
              </a:rPr>
              <a:t>2</a:t>
            </a:r>
            <a:r>
              <a:rPr lang="ja-JP" altLang="en-US" sz="3600" dirty="0">
                <a:solidFill>
                  <a:schemeClr val="tx2"/>
                </a:solidFill>
                <a:latin typeface="BIZ UDPゴシック" panose="020B0400000000000000" pitchFamily="50" charset="-128"/>
                <a:ea typeface="BIZ UDPゴシック" panose="020B0400000000000000" pitchFamily="50" charset="-128"/>
              </a:rPr>
              <a:t>部　総務省</a:t>
            </a:r>
            <a:endParaRPr lang="en-US" altLang="ja-JP" sz="3600" dirty="0">
              <a:solidFill>
                <a:schemeClr val="tx2"/>
              </a:solidFill>
              <a:latin typeface="BIZ UDPゴシック" panose="020B0400000000000000" pitchFamily="50" charset="-128"/>
              <a:ea typeface="BIZ UDPゴシック" panose="020B0400000000000000" pitchFamily="50" charset="-128"/>
            </a:endParaRPr>
          </a:p>
          <a:p>
            <a:pPr>
              <a:spcBef>
                <a:spcPct val="0"/>
              </a:spcBef>
              <a:buFontTx/>
              <a:buNone/>
            </a:pPr>
            <a:r>
              <a:rPr lang="ja-JP" altLang="en-US" sz="3600" dirty="0">
                <a:solidFill>
                  <a:schemeClr val="tx2"/>
                </a:solidFill>
                <a:latin typeface="BIZ UDPゴシック" panose="020B0400000000000000" pitchFamily="50" charset="-128"/>
                <a:ea typeface="BIZ UDPゴシック" panose="020B0400000000000000" pitchFamily="50" charset="-128"/>
              </a:rPr>
              <a:t>　</a:t>
            </a:r>
            <a:endParaRPr lang="en-US" altLang="ja-JP" sz="3600" dirty="0">
              <a:solidFill>
                <a:schemeClr val="tx2"/>
              </a:solidFill>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b="1" dirty="0">
                <a:solidFill>
                  <a:schemeClr val="tx2"/>
                </a:solidFill>
                <a:latin typeface="BIZ UDPゴシック" panose="020B0400000000000000" pitchFamily="50" charset="-128"/>
                <a:ea typeface="BIZ UDPゴシック" panose="020B0400000000000000" pitchFamily="50" charset="-128"/>
              </a:rPr>
              <a:t>「公の施設の指定管理者制度の導入状況等に関する調査結果」</a:t>
            </a:r>
            <a:endParaRPr lang="en-US" altLang="ja-JP" sz="3600" dirty="0">
              <a:solidFill>
                <a:schemeClr val="tx2"/>
              </a:solidFill>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dirty="0">
                <a:latin typeface="BIZ UDPゴシック" panose="020B0400000000000000" pitchFamily="50" charset="-128"/>
                <a:ea typeface="BIZ UDPゴシック" panose="020B0400000000000000" pitchFamily="50" charset="-128"/>
              </a:rPr>
              <a:t>「本調査」は、総務省が</a:t>
            </a:r>
            <a:r>
              <a:rPr lang="en-US" altLang="ja-JP" sz="3600" dirty="0">
                <a:latin typeface="BIZ UDPゴシック" panose="020B0400000000000000" pitchFamily="50" charset="-128"/>
                <a:ea typeface="BIZ UDPゴシック" panose="020B0400000000000000" pitchFamily="50" charset="-128"/>
              </a:rPr>
              <a:t>3</a:t>
            </a:r>
            <a:r>
              <a:rPr lang="ja-JP" altLang="en-US" sz="3600" dirty="0">
                <a:latin typeface="BIZ UDPゴシック" panose="020B0400000000000000" pitchFamily="50" charset="-128"/>
                <a:ea typeface="BIZ UDPゴシック" panose="020B0400000000000000" pitchFamily="50" charset="-128"/>
              </a:rPr>
              <a:t>年ごとに調査し、発表する指定管理者制度に関する数値が記載された統計資料です。　 　</a:t>
            </a:r>
            <a:endParaRPr lang="en-US" altLang="ja-JP" sz="3600" dirty="0">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dirty="0">
                <a:solidFill>
                  <a:schemeClr val="tx2"/>
                </a:solidFill>
                <a:latin typeface="BIZ UDPゴシック" panose="020B0400000000000000" pitchFamily="50" charset="-128"/>
                <a:ea typeface="BIZ UDPゴシック" panose="020B0400000000000000" pitchFamily="50" charset="-128"/>
              </a:rPr>
              <a:t>　　</a:t>
            </a:r>
          </a:p>
        </p:txBody>
      </p:sp>
    </p:spTree>
    <p:extLst>
      <p:ext uri="{BB962C8B-B14F-4D97-AF65-F5344CB8AC3E}">
        <p14:creationId xmlns:p14="http://schemas.microsoft.com/office/powerpoint/2010/main" val="42695199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a:extLst>
            <a:ext uri="{FF2B5EF4-FFF2-40B4-BE49-F238E27FC236}">
              <a16:creationId xmlns:a16="http://schemas.microsoft.com/office/drawing/2014/main" id="{901611CB-C045-6DB9-792F-7AA236C491AD}"/>
            </a:ext>
          </a:extLst>
        </p:cNvPr>
        <p:cNvGrpSpPr/>
        <p:nvPr/>
      </p:nvGrpSpPr>
      <p:grpSpPr>
        <a:xfrm>
          <a:off x="0" y="0"/>
          <a:ext cx="0" cy="0"/>
          <a:chOff x="0" y="0"/>
          <a:chExt cx="0" cy="0"/>
        </a:xfrm>
      </p:grpSpPr>
      <p:sp>
        <p:nvSpPr>
          <p:cNvPr id="5" name="正方形/長方形 4">
            <a:extLst>
              <a:ext uri="{FF2B5EF4-FFF2-40B4-BE49-F238E27FC236}">
                <a16:creationId xmlns:a16="http://schemas.microsoft.com/office/drawing/2014/main" id="{A44A7489-5F6B-B034-AC9E-B3A9634DCA67}"/>
              </a:ext>
            </a:extLst>
          </p:cNvPr>
          <p:cNvSpPr/>
          <p:nvPr/>
        </p:nvSpPr>
        <p:spPr>
          <a:xfrm>
            <a:off x="11836400" y="304800"/>
            <a:ext cx="2247900" cy="1066800"/>
          </a:xfrm>
          <a:prstGeom prst="rect">
            <a:avLst/>
          </a:prstGeom>
          <a:solidFill>
            <a:srgbClr val="86C49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pic>
        <p:nvPicPr>
          <p:cNvPr id="2" name="図 1">
            <a:extLst>
              <a:ext uri="{FF2B5EF4-FFF2-40B4-BE49-F238E27FC236}">
                <a16:creationId xmlns:a16="http://schemas.microsoft.com/office/drawing/2014/main" id="{77DD0837-9182-81B5-EFA5-AFF7091EB8DC}"/>
              </a:ext>
            </a:extLst>
          </p:cNvPr>
          <p:cNvPicPr>
            <a:picLocks noChangeAspect="1"/>
          </p:cNvPicPr>
          <p:nvPr/>
        </p:nvPicPr>
        <p:blipFill>
          <a:blip r:embed="rId4"/>
          <a:stretch>
            <a:fillRect/>
          </a:stretch>
        </p:blipFill>
        <p:spPr>
          <a:xfrm>
            <a:off x="11836400" y="304800"/>
            <a:ext cx="2048722" cy="871977"/>
          </a:xfrm>
          <a:prstGeom prst="rect">
            <a:avLst/>
          </a:prstGeom>
        </p:spPr>
      </p:pic>
      <p:sp>
        <p:nvSpPr>
          <p:cNvPr id="7" name="スライド番号プレースホルダー 6">
            <a:extLst>
              <a:ext uri="{FF2B5EF4-FFF2-40B4-BE49-F238E27FC236}">
                <a16:creationId xmlns:a16="http://schemas.microsoft.com/office/drawing/2014/main" id="{8EE79590-688F-4F60-88E2-E382A5C6E79A}"/>
              </a:ext>
            </a:extLst>
          </p:cNvPr>
          <p:cNvSpPr>
            <a:spLocks noGrp="1"/>
          </p:cNvSpPr>
          <p:nvPr>
            <p:ph type="sldNum" sz="quarter" idx="12"/>
          </p:nvPr>
        </p:nvSpPr>
        <p:spPr/>
        <p:txBody>
          <a:bodyPr/>
          <a:lstStyle/>
          <a:p>
            <a:fld id="{D99A811D-311C-446E-B091-52C5181E50CE}" type="slidenum">
              <a:rPr kumimoji="1" lang="ja-JP" altLang="en-US" smtClean="0"/>
              <a:t>35</a:t>
            </a:fld>
            <a:endParaRPr kumimoji="1" lang="ja-JP" altLang="en-US"/>
          </a:p>
        </p:txBody>
      </p:sp>
      <p:sp>
        <p:nvSpPr>
          <p:cNvPr id="6" name="テキスト ボックス 5">
            <a:extLst>
              <a:ext uri="{FF2B5EF4-FFF2-40B4-BE49-F238E27FC236}">
                <a16:creationId xmlns:a16="http://schemas.microsoft.com/office/drawing/2014/main" id="{9BCBF7F1-DCDD-FE12-519B-8FC5152AC5C6}"/>
              </a:ext>
            </a:extLst>
          </p:cNvPr>
          <p:cNvSpPr txBox="1">
            <a:spLocks noChangeArrowheads="1"/>
          </p:cNvSpPr>
          <p:nvPr/>
        </p:nvSpPr>
        <p:spPr bwMode="auto">
          <a:xfrm>
            <a:off x="638765" y="236876"/>
            <a:ext cx="13258286" cy="2333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ja-JP" altLang="en-US" sz="3600" dirty="0">
                <a:solidFill>
                  <a:schemeClr val="tx2"/>
                </a:solidFill>
                <a:latin typeface="BIZ UDPゴシック" panose="020B0400000000000000" pitchFamily="50" charset="-128"/>
                <a:ea typeface="BIZ UDPゴシック" panose="020B0400000000000000" pitchFamily="50" charset="-128"/>
              </a:rPr>
              <a:t>第</a:t>
            </a:r>
            <a:r>
              <a:rPr lang="en-US" altLang="ja-JP" sz="3600" dirty="0">
                <a:solidFill>
                  <a:schemeClr val="tx2"/>
                </a:solidFill>
                <a:latin typeface="BIZ UDPゴシック" panose="020B0400000000000000" pitchFamily="50" charset="-128"/>
                <a:ea typeface="BIZ UDPゴシック" panose="020B0400000000000000" pitchFamily="50" charset="-128"/>
              </a:rPr>
              <a:t>2</a:t>
            </a:r>
            <a:r>
              <a:rPr lang="ja-JP" altLang="en-US" sz="3600" dirty="0">
                <a:solidFill>
                  <a:schemeClr val="tx2"/>
                </a:solidFill>
                <a:latin typeface="BIZ UDPゴシック" panose="020B0400000000000000" pitchFamily="50" charset="-128"/>
                <a:ea typeface="BIZ UDPゴシック" panose="020B0400000000000000" pitchFamily="50" charset="-128"/>
              </a:rPr>
              <a:t>部　総務省</a:t>
            </a:r>
            <a:endParaRPr lang="en-US" altLang="ja-JP" sz="3600" dirty="0">
              <a:solidFill>
                <a:schemeClr val="tx2"/>
              </a:solidFill>
              <a:latin typeface="BIZ UDPゴシック" panose="020B0400000000000000" pitchFamily="50" charset="-128"/>
              <a:ea typeface="BIZ UDPゴシック" panose="020B0400000000000000" pitchFamily="50" charset="-128"/>
            </a:endParaRPr>
          </a:p>
          <a:p>
            <a:pPr>
              <a:spcBef>
                <a:spcPct val="0"/>
              </a:spcBef>
              <a:buFontTx/>
              <a:buNone/>
            </a:pPr>
            <a:r>
              <a:rPr lang="ja-JP" altLang="en-US" sz="3600" dirty="0">
                <a:solidFill>
                  <a:schemeClr val="tx2"/>
                </a:solidFill>
                <a:latin typeface="BIZ UDPゴシック" panose="020B0400000000000000" pitchFamily="50" charset="-128"/>
                <a:ea typeface="BIZ UDPゴシック" panose="020B0400000000000000" pitchFamily="50" charset="-128"/>
              </a:rPr>
              <a:t>　</a:t>
            </a:r>
            <a:endParaRPr lang="en-US" altLang="ja-JP" sz="3600" dirty="0">
              <a:solidFill>
                <a:schemeClr val="tx2"/>
              </a:solidFill>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b="1" dirty="0">
                <a:solidFill>
                  <a:schemeClr val="tx2"/>
                </a:solidFill>
                <a:latin typeface="BIZ UDPゴシック" panose="020B0400000000000000" pitchFamily="50" charset="-128"/>
                <a:ea typeface="BIZ UDPゴシック" panose="020B0400000000000000" pitchFamily="50" charset="-128"/>
              </a:rPr>
              <a:t>「公の施設の指定管理者制度の導入状況等に関する調査結果」　 　</a:t>
            </a:r>
            <a:endParaRPr lang="en-US" altLang="ja-JP" sz="3600" b="1" dirty="0">
              <a:solidFill>
                <a:schemeClr val="tx2"/>
              </a:solidFill>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dirty="0">
                <a:solidFill>
                  <a:schemeClr val="tx2"/>
                </a:solidFill>
                <a:latin typeface="BIZ UDPゴシック" panose="020B0400000000000000" pitchFamily="50" charset="-128"/>
                <a:ea typeface="BIZ UDPゴシック" panose="020B0400000000000000" pitchFamily="50" charset="-128"/>
              </a:rPr>
              <a:t>　　</a:t>
            </a:r>
          </a:p>
        </p:txBody>
      </p:sp>
      <p:graphicFrame>
        <p:nvGraphicFramePr>
          <p:cNvPr id="3" name="表 2">
            <a:extLst>
              <a:ext uri="{FF2B5EF4-FFF2-40B4-BE49-F238E27FC236}">
                <a16:creationId xmlns:a16="http://schemas.microsoft.com/office/drawing/2014/main" id="{3890539D-E02E-AA8C-DAFC-FB14C10BDCA5}"/>
              </a:ext>
            </a:extLst>
          </p:cNvPr>
          <p:cNvGraphicFramePr>
            <a:graphicFrameLocks noGrp="1"/>
          </p:cNvGraphicFramePr>
          <p:nvPr>
            <p:extLst>
              <p:ext uri="{D42A27DB-BD31-4B8C-83A1-F6EECF244321}">
                <p14:modId xmlns:p14="http://schemas.microsoft.com/office/powerpoint/2010/main" val="1328471216"/>
              </p:ext>
            </p:extLst>
          </p:nvPr>
        </p:nvGraphicFramePr>
        <p:xfrm>
          <a:off x="1463040" y="2706039"/>
          <a:ext cx="11388269" cy="4781004"/>
        </p:xfrm>
        <a:graphic>
          <a:graphicData uri="http://schemas.openxmlformats.org/drawingml/2006/table">
            <a:tbl>
              <a:tblPr firstRow="1" firstCol="1" bandRow="1"/>
              <a:tblGrid>
                <a:gridCol w="2996881">
                  <a:extLst>
                    <a:ext uri="{9D8B030D-6E8A-4147-A177-3AD203B41FA5}">
                      <a16:colId xmlns:a16="http://schemas.microsoft.com/office/drawing/2014/main" val="1826853075"/>
                    </a:ext>
                  </a:extLst>
                </a:gridCol>
                <a:gridCol w="2097847">
                  <a:extLst>
                    <a:ext uri="{9D8B030D-6E8A-4147-A177-3AD203B41FA5}">
                      <a16:colId xmlns:a16="http://schemas.microsoft.com/office/drawing/2014/main" val="3196200430"/>
                    </a:ext>
                  </a:extLst>
                </a:gridCol>
                <a:gridCol w="2097847">
                  <a:extLst>
                    <a:ext uri="{9D8B030D-6E8A-4147-A177-3AD203B41FA5}">
                      <a16:colId xmlns:a16="http://schemas.microsoft.com/office/drawing/2014/main" val="473521508"/>
                    </a:ext>
                  </a:extLst>
                </a:gridCol>
                <a:gridCol w="2097847">
                  <a:extLst>
                    <a:ext uri="{9D8B030D-6E8A-4147-A177-3AD203B41FA5}">
                      <a16:colId xmlns:a16="http://schemas.microsoft.com/office/drawing/2014/main" val="3735090431"/>
                    </a:ext>
                  </a:extLst>
                </a:gridCol>
                <a:gridCol w="2097847">
                  <a:extLst>
                    <a:ext uri="{9D8B030D-6E8A-4147-A177-3AD203B41FA5}">
                      <a16:colId xmlns:a16="http://schemas.microsoft.com/office/drawing/2014/main" val="1545941157"/>
                    </a:ext>
                  </a:extLst>
                </a:gridCol>
              </a:tblGrid>
              <a:tr h="415741">
                <a:tc>
                  <a:txBody>
                    <a:bodyPr/>
                    <a:lstStyle/>
                    <a:p>
                      <a:pPr algn="ct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調　査　年</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総　数</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都道府県</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指定都市</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市区町村</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3864579817"/>
                  </a:ext>
                </a:extLst>
              </a:tr>
              <a:tr h="623609">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平成</a:t>
                      </a: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18</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2006</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11,252(100)</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825(100)</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762(100)</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9,665(100)</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3760152636"/>
                  </a:ext>
                </a:extLst>
              </a:tr>
              <a:tr h="623609">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平成</a:t>
                      </a: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21</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2009</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20,489(182)</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1,571(190)</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1,564(205)</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17,354(180)</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328332415"/>
                  </a:ext>
                </a:extLst>
              </a:tr>
              <a:tr h="623609">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平成</a:t>
                      </a: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24</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2012</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24,384(217)</a:t>
                      </a:r>
                      <a:endParaRPr 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2,304(279)</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3,077(404)</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19,003(197)</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1512676170"/>
                  </a:ext>
                </a:extLst>
              </a:tr>
              <a:tr h="623609">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平成</a:t>
                      </a: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27</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2015</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29,004(258)</a:t>
                      </a:r>
                      <a:endParaRPr 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2,397(291)</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3,514(461)</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23,093(239)</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393773642"/>
                  </a:ext>
                </a:extLst>
              </a:tr>
              <a:tr h="623609">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平成</a:t>
                      </a: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30</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2018</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30,802(274)</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2,617(317)</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3,734(490)</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24,451(253)</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2018528887"/>
                  </a:ext>
                </a:extLst>
              </a:tr>
              <a:tr h="623609">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令和</a:t>
                      </a: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3</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2021</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33,708(300)</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2,712(329)</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3,903(512)</a:t>
                      </a:r>
                      <a:endParaRPr 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27,093(280)</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605054059"/>
                  </a:ext>
                </a:extLst>
              </a:tr>
              <a:tr h="623609">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令和</a:t>
                      </a: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6</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2024</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b="1"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35,572(316)</a:t>
                      </a:r>
                      <a:endParaRPr lang="ja-JP" sz="18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b="1"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2,810(341)</a:t>
                      </a:r>
                      <a:endParaRPr lang="ja-JP" sz="18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b="1"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4,019(527)</a:t>
                      </a:r>
                      <a:endParaRPr lang="ja-JP" sz="18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b="1"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28,743(297)</a:t>
                      </a:r>
                      <a:endParaRPr lang="ja-JP" sz="18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347016660"/>
                  </a:ext>
                </a:extLst>
              </a:tr>
            </a:tbl>
          </a:graphicData>
        </a:graphic>
      </p:graphicFrame>
      <p:sp>
        <p:nvSpPr>
          <p:cNvPr id="4" name="テキスト ボックス 3">
            <a:extLst>
              <a:ext uri="{FF2B5EF4-FFF2-40B4-BE49-F238E27FC236}">
                <a16:creationId xmlns:a16="http://schemas.microsoft.com/office/drawing/2014/main" id="{FDCA5697-DF30-E1C5-987E-9DDD289C414A}"/>
              </a:ext>
            </a:extLst>
          </p:cNvPr>
          <p:cNvSpPr txBox="1"/>
          <p:nvPr/>
        </p:nvSpPr>
        <p:spPr>
          <a:xfrm>
            <a:off x="1463040" y="2336707"/>
            <a:ext cx="9270021" cy="369332"/>
          </a:xfrm>
          <a:prstGeom prst="rect">
            <a:avLst/>
          </a:prstGeom>
          <a:noFill/>
        </p:spPr>
        <p:txBody>
          <a:bodyPr wrap="square" rtlCol="0">
            <a:spAutoFit/>
          </a:bodyPr>
          <a:lstStyle/>
          <a:p>
            <a:r>
              <a:rPr lang="ja-JP" altLang="ja-JP" sz="1800" kern="100"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表</a:t>
            </a:r>
            <a:r>
              <a:rPr lang="en-US" altLang="ja-JP" sz="1800" kern="100"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2-2</a:t>
            </a:r>
            <a:r>
              <a:rPr lang="ja-JP" altLang="ja-JP" sz="1800" kern="100" dirty="0">
                <a:solidFill>
                  <a:srgbClr val="FF0000"/>
                </a:solidFill>
                <a:effectLst/>
                <a:latin typeface="BIZ UDPゴシック" panose="020B0400000000000000" pitchFamily="50" charset="-128"/>
                <a:ea typeface="BIZ UDPゴシック" panose="020B0400000000000000" pitchFamily="50" charset="-128"/>
                <a:cs typeface="Cambria Math" panose="02040503050406030204" pitchFamily="18" charset="0"/>
              </a:rPr>
              <a:t>　</a:t>
            </a:r>
            <a:r>
              <a:rPr lang="ja-JP" altLang="ja-JP" sz="1800" kern="100"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指定管理者の民間企業等の推移および変化率</a:t>
            </a:r>
            <a:r>
              <a:rPr lang="en-US" altLang="ja-JP" sz="1800" kern="100"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ja-JP" sz="1800" kern="100"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平成</a:t>
            </a:r>
            <a:r>
              <a:rPr lang="en-US" altLang="ja-JP" sz="1800" kern="100"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18</a:t>
            </a:r>
            <a:r>
              <a:rPr lang="ja-JP" altLang="ja-JP" sz="1800" kern="100"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r>
              <a:rPr lang="en-US" altLang="ja-JP" sz="1800" kern="100"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100)(</a:t>
            </a:r>
            <a:r>
              <a:rPr lang="ja-JP" altLang="ja-JP" sz="1800" kern="100"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単位：施設</a:t>
            </a:r>
            <a:r>
              <a:rPr lang="en-US" altLang="ja-JP" sz="1800" kern="100"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ja-JP" altLang="ja-JP" sz="1800" kern="100"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8" name="テキスト ボックス 9">
            <a:extLst>
              <a:ext uri="{FF2B5EF4-FFF2-40B4-BE49-F238E27FC236}">
                <a16:creationId xmlns:a16="http://schemas.microsoft.com/office/drawing/2014/main" id="{6AA7DC9D-DDE7-1184-B3C9-2EC542E691AD}"/>
              </a:ext>
            </a:extLst>
          </p:cNvPr>
          <p:cNvSpPr txBox="1">
            <a:spLocks noChangeArrowheads="1"/>
          </p:cNvSpPr>
          <p:nvPr/>
        </p:nvSpPr>
        <p:spPr bwMode="auto">
          <a:xfrm>
            <a:off x="716364" y="7778451"/>
            <a:ext cx="13103087" cy="3268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buNone/>
            </a:pPr>
            <a:r>
              <a:rPr lang="ja-JP" altLang="ja-JP" dirty="0"/>
              <a:t>民間企業等とは本調査が定めている株式会社、</a:t>
            </a:r>
            <a:r>
              <a:rPr lang="en-US" altLang="ja-JP" dirty="0"/>
              <a:t>NPO</a:t>
            </a:r>
            <a:r>
              <a:rPr lang="ja-JP" altLang="ja-JP" dirty="0"/>
              <a:t>法人、企業共同体等のことであり、民間企業等が指定管理者になっている公の施設の総数は平成</a:t>
            </a:r>
            <a:r>
              <a:rPr lang="en-US" altLang="ja-JP" dirty="0"/>
              <a:t>18</a:t>
            </a:r>
            <a:r>
              <a:rPr lang="ja-JP" altLang="ja-JP" dirty="0"/>
              <a:t>年から比べると令和</a:t>
            </a:r>
            <a:r>
              <a:rPr lang="en-US" altLang="ja-JP" dirty="0"/>
              <a:t>6</a:t>
            </a:r>
            <a:r>
              <a:rPr lang="ja-JP" altLang="ja-JP" dirty="0"/>
              <a:t>年は</a:t>
            </a:r>
            <a:r>
              <a:rPr lang="en-US" altLang="ja-JP" dirty="0"/>
              <a:t>3</a:t>
            </a:r>
            <a:r>
              <a:rPr lang="ja-JP" altLang="ja-JP" dirty="0"/>
              <a:t>倍以上の数値を示しています。特に指定都市では</a:t>
            </a:r>
            <a:r>
              <a:rPr lang="en-US" altLang="ja-JP" dirty="0"/>
              <a:t>5</a:t>
            </a:r>
            <a:r>
              <a:rPr lang="ja-JP" altLang="ja-JP" dirty="0"/>
              <a:t>倍以上に増えており、積極的な民間企業等の活用がうかがえます。</a:t>
            </a:r>
          </a:p>
          <a:p>
            <a:pPr>
              <a:buNone/>
            </a:pPr>
            <a:endParaRPr lang="ja-JP" altLang="ja-JP" dirty="0"/>
          </a:p>
          <a:p>
            <a:pPr algn="ctr">
              <a:spcBef>
                <a:spcPct val="0"/>
              </a:spcBef>
              <a:buFontTx/>
              <a:buNone/>
            </a:pPr>
            <a:endParaRPr lang="en-US" altLang="ja-JP" sz="4000" dirty="0">
              <a:solidFill>
                <a:schemeClr val="tx2"/>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94638868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a:extLst>
            <a:ext uri="{FF2B5EF4-FFF2-40B4-BE49-F238E27FC236}">
              <a16:creationId xmlns:a16="http://schemas.microsoft.com/office/drawing/2014/main" id="{1B5422E6-DF1F-1E3D-9FEB-539A7B871088}"/>
            </a:ext>
          </a:extLst>
        </p:cNvPr>
        <p:cNvGrpSpPr/>
        <p:nvPr/>
      </p:nvGrpSpPr>
      <p:grpSpPr>
        <a:xfrm>
          <a:off x="0" y="0"/>
          <a:ext cx="0" cy="0"/>
          <a:chOff x="0" y="0"/>
          <a:chExt cx="0" cy="0"/>
        </a:xfrm>
      </p:grpSpPr>
      <p:sp>
        <p:nvSpPr>
          <p:cNvPr id="5" name="正方形/長方形 4">
            <a:extLst>
              <a:ext uri="{FF2B5EF4-FFF2-40B4-BE49-F238E27FC236}">
                <a16:creationId xmlns:a16="http://schemas.microsoft.com/office/drawing/2014/main" id="{4F7D00E1-C084-7DCB-6CD2-2C25583E56C1}"/>
              </a:ext>
            </a:extLst>
          </p:cNvPr>
          <p:cNvSpPr/>
          <p:nvPr/>
        </p:nvSpPr>
        <p:spPr>
          <a:xfrm>
            <a:off x="11836400" y="304800"/>
            <a:ext cx="2247900" cy="1066800"/>
          </a:xfrm>
          <a:prstGeom prst="rect">
            <a:avLst/>
          </a:prstGeom>
          <a:solidFill>
            <a:srgbClr val="86C49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pic>
        <p:nvPicPr>
          <p:cNvPr id="2" name="図 1">
            <a:extLst>
              <a:ext uri="{FF2B5EF4-FFF2-40B4-BE49-F238E27FC236}">
                <a16:creationId xmlns:a16="http://schemas.microsoft.com/office/drawing/2014/main" id="{00D59581-C7DD-A6EE-8AA2-2302C73A0CE8}"/>
              </a:ext>
            </a:extLst>
          </p:cNvPr>
          <p:cNvPicPr>
            <a:picLocks noChangeAspect="1"/>
          </p:cNvPicPr>
          <p:nvPr/>
        </p:nvPicPr>
        <p:blipFill>
          <a:blip r:embed="rId4"/>
          <a:stretch>
            <a:fillRect/>
          </a:stretch>
        </p:blipFill>
        <p:spPr>
          <a:xfrm>
            <a:off x="11836400" y="304800"/>
            <a:ext cx="2048722" cy="871977"/>
          </a:xfrm>
          <a:prstGeom prst="rect">
            <a:avLst/>
          </a:prstGeom>
        </p:spPr>
      </p:pic>
      <p:sp>
        <p:nvSpPr>
          <p:cNvPr id="7" name="スライド番号プレースホルダー 6">
            <a:extLst>
              <a:ext uri="{FF2B5EF4-FFF2-40B4-BE49-F238E27FC236}">
                <a16:creationId xmlns:a16="http://schemas.microsoft.com/office/drawing/2014/main" id="{ECD725F0-D63E-C25D-8674-EE27B14646AB}"/>
              </a:ext>
            </a:extLst>
          </p:cNvPr>
          <p:cNvSpPr>
            <a:spLocks noGrp="1"/>
          </p:cNvSpPr>
          <p:nvPr>
            <p:ph type="sldNum" sz="quarter" idx="12"/>
          </p:nvPr>
        </p:nvSpPr>
        <p:spPr/>
        <p:txBody>
          <a:bodyPr/>
          <a:lstStyle/>
          <a:p>
            <a:fld id="{D99A811D-311C-446E-B091-52C5181E50CE}" type="slidenum">
              <a:rPr kumimoji="1" lang="ja-JP" altLang="en-US" smtClean="0"/>
              <a:t>36</a:t>
            </a:fld>
            <a:endParaRPr kumimoji="1" lang="ja-JP" altLang="en-US"/>
          </a:p>
        </p:txBody>
      </p:sp>
      <p:sp>
        <p:nvSpPr>
          <p:cNvPr id="6" name="テキスト ボックス 5">
            <a:extLst>
              <a:ext uri="{FF2B5EF4-FFF2-40B4-BE49-F238E27FC236}">
                <a16:creationId xmlns:a16="http://schemas.microsoft.com/office/drawing/2014/main" id="{749FDCDE-1D61-8024-7187-22CBC5B65754}"/>
              </a:ext>
            </a:extLst>
          </p:cNvPr>
          <p:cNvSpPr txBox="1">
            <a:spLocks noChangeArrowheads="1"/>
          </p:cNvSpPr>
          <p:nvPr/>
        </p:nvSpPr>
        <p:spPr bwMode="auto">
          <a:xfrm>
            <a:off x="638766" y="338754"/>
            <a:ext cx="13258286" cy="2333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ja-JP" altLang="en-US" sz="3600" dirty="0">
                <a:solidFill>
                  <a:schemeClr val="tx2"/>
                </a:solidFill>
                <a:latin typeface="BIZ UDPゴシック" panose="020B0400000000000000" pitchFamily="50" charset="-128"/>
                <a:ea typeface="BIZ UDPゴシック" panose="020B0400000000000000" pitchFamily="50" charset="-128"/>
              </a:rPr>
              <a:t>第</a:t>
            </a:r>
            <a:r>
              <a:rPr lang="en-US" altLang="ja-JP" sz="3600" dirty="0">
                <a:solidFill>
                  <a:schemeClr val="tx2"/>
                </a:solidFill>
                <a:latin typeface="BIZ UDPゴシック" panose="020B0400000000000000" pitchFamily="50" charset="-128"/>
                <a:ea typeface="BIZ UDPゴシック" panose="020B0400000000000000" pitchFamily="50" charset="-128"/>
              </a:rPr>
              <a:t>2</a:t>
            </a:r>
            <a:r>
              <a:rPr lang="ja-JP" altLang="en-US" sz="3600" dirty="0">
                <a:solidFill>
                  <a:schemeClr val="tx2"/>
                </a:solidFill>
                <a:latin typeface="BIZ UDPゴシック" panose="020B0400000000000000" pitchFamily="50" charset="-128"/>
                <a:ea typeface="BIZ UDPゴシック" panose="020B0400000000000000" pitchFamily="50" charset="-128"/>
              </a:rPr>
              <a:t>部　総務省</a:t>
            </a:r>
            <a:endParaRPr lang="en-US" altLang="ja-JP" sz="3600" dirty="0">
              <a:solidFill>
                <a:schemeClr val="tx2"/>
              </a:solidFill>
              <a:latin typeface="BIZ UDPゴシック" panose="020B0400000000000000" pitchFamily="50" charset="-128"/>
              <a:ea typeface="BIZ UDPゴシック" panose="020B0400000000000000" pitchFamily="50" charset="-128"/>
            </a:endParaRPr>
          </a:p>
          <a:p>
            <a:pPr>
              <a:spcBef>
                <a:spcPct val="0"/>
              </a:spcBef>
              <a:buFontTx/>
              <a:buNone/>
            </a:pPr>
            <a:r>
              <a:rPr lang="ja-JP" altLang="en-US" sz="3600" dirty="0">
                <a:solidFill>
                  <a:schemeClr val="tx2"/>
                </a:solidFill>
                <a:latin typeface="BIZ UDPゴシック" panose="020B0400000000000000" pitchFamily="50" charset="-128"/>
                <a:ea typeface="BIZ UDPゴシック" panose="020B0400000000000000" pitchFamily="50" charset="-128"/>
              </a:rPr>
              <a:t>　</a:t>
            </a:r>
            <a:endParaRPr lang="en-US" altLang="ja-JP" sz="3600" dirty="0">
              <a:solidFill>
                <a:schemeClr val="tx2"/>
              </a:solidFill>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b="1" dirty="0">
                <a:solidFill>
                  <a:schemeClr val="tx2"/>
                </a:solidFill>
                <a:latin typeface="BIZ UDPゴシック" panose="020B0400000000000000" pitchFamily="50" charset="-128"/>
                <a:ea typeface="BIZ UDPゴシック" panose="020B0400000000000000" pitchFamily="50" charset="-128"/>
              </a:rPr>
              <a:t>「公の施設の指定管理者制度の導入状況等に関する調査結果」　 　</a:t>
            </a:r>
            <a:endParaRPr lang="en-US" altLang="ja-JP" sz="3600" b="1" dirty="0">
              <a:solidFill>
                <a:schemeClr val="tx2"/>
              </a:solidFill>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dirty="0">
                <a:solidFill>
                  <a:schemeClr val="tx2"/>
                </a:solidFill>
                <a:latin typeface="BIZ UDPゴシック" panose="020B0400000000000000" pitchFamily="50" charset="-128"/>
                <a:ea typeface="BIZ UDPゴシック" panose="020B0400000000000000" pitchFamily="50" charset="-128"/>
              </a:rPr>
              <a:t>　　</a:t>
            </a:r>
          </a:p>
        </p:txBody>
      </p:sp>
      <p:graphicFrame>
        <p:nvGraphicFramePr>
          <p:cNvPr id="3" name="表 2">
            <a:extLst>
              <a:ext uri="{FF2B5EF4-FFF2-40B4-BE49-F238E27FC236}">
                <a16:creationId xmlns:a16="http://schemas.microsoft.com/office/drawing/2014/main" id="{75100E3D-DFEE-9C4B-14B6-133E6CA31045}"/>
              </a:ext>
            </a:extLst>
          </p:cNvPr>
          <p:cNvGraphicFramePr>
            <a:graphicFrameLocks noGrp="1"/>
          </p:cNvGraphicFramePr>
          <p:nvPr>
            <p:extLst>
              <p:ext uri="{D42A27DB-BD31-4B8C-83A1-F6EECF244321}">
                <p14:modId xmlns:p14="http://schemas.microsoft.com/office/powerpoint/2010/main" val="664621606"/>
              </p:ext>
            </p:extLst>
          </p:nvPr>
        </p:nvGraphicFramePr>
        <p:xfrm>
          <a:off x="664767" y="2831941"/>
          <a:ext cx="12295583" cy="5281545"/>
        </p:xfrm>
        <a:graphic>
          <a:graphicData uri="http://schemas.openxmlformats.org/drawingml/2006/table">
            <a:tbl>
              <a:tblPr firstRow="1" firstCol="1" bandRow="1"/>
              <a:tblGrid>
                <a:gridCol w="2601655">
                  <a:extLst>
                    <a:ext uri="{9D8B030D-6E8A-4147-A177-3AD203B41FA5}">
                      <a16:colId xmlns:a16="http://schemas.microsoft.com/office/drawing/2014/main" val="1998676981"/>
                    </a:ext>
                  </a:extLst>
                </a:gridCol>
                <a:gridCol w="1211741">
                  <a:extLst>
                    <a:ext uri="{9D8B030D-6E8A-4147-A177-3AD203B41FA5}">
                      <a16:colId xmlns:a16="http://schemas.microsoft.com/office/drawing/2014/main" val="4212971785"/>
                    </a:ext>
                  </a:extLst>
                </a:gridCol>
                <a:gridCol w="1211741">
                  <a:extLst>
                    <a:ext uri="{9D8B030D-6E8A-4147-A177-3AD203B41FA5}">
                      <a16:colId xmlns:a16="http://schemas.microsoft.com/office/drawing/2014/main" val="2549061148"/>
                    </a:ext>
                  </a:extLst>
                </a:gridCol>
                <a:gridCol w="1211741">
                  <a:extLst>
                    <a:ext uri="{9D8B030D-6E8A-4147-A177-3AD203B41FA5}">
                      <a16:colId xmlns:a16="http://schemas.microsoft.com/office/drawing/2014/main" val="3958035999"/>
                    </a:ext>
                  </a:extLst>
                </a:gridCol>
                <a:gridCol w="1211741">
                  <a:extLst>
                    <a:ext uri="{9D8B030D-6E8A-4147-A177-3AD203B41FA5}">
                      <a16:colId xmlns:a16="http://schemas.microsoft.com/office/drawing/2014/main" val="3168364149"/>
                    </a:ext>
                  </a:extLst>
                </a:gridCol>
                <a:gridCol w="1211741">
                  <a:extLst>
                    <a:ext uri="{9D8B030D-6E8A-4147-A177-3AD203B41FA5}">
                      <a16:colId xmlns:a16="http://schemas.microsoft.com/office/drawing/2014/main" val="2285259041"/>
                    </a:ext>
                  </a:extLst>
                </a:gridCol>
                <a:gridCol w="1211741">
                  <a:extLst>
                    <a:ext uri="{9D8B030D-6E8A-4147-A177-3AD203B41FA5}">
                      <a16:colId xmlns:a16="http://schemas.microsoft.com/office/drawing/2014/main" val="2211747734"/>
                    </a:ext>
                  </a:extLst>
                </a:gridCol>
                <a:gridCol w="1211741">
                  <a:extLst>
                    <a:ext uri="{9D8B030D-6E8A-4147-A177-3AD203B41FA5}">
                      <a16:colId xmlns:a16="http://schemas.microsoft.com/office/drawing/2014/main" val="2201554592"/>
                    </a:ext>
                  </a:extLst>
                </a:gridCol>
                <a:gridCol w="1211741">
                  <a:extLst>
                    <a:ext uri="{9D8B030D-6E8A-4147-A177-3AD203B41FA5}">
                      <a16:colId xmlns:a16="http://schemas.microsoft.com/office/drawing/2014/main" val="1437148592"/>
                    </a:ext>
                  </a:extLst>
                </a:gridCol>
              </a:tblGrid>
              <a:tr h="1003812">
                <a:tc>
                  <a:txBody>
                    <a:bodyPr/>
                    <a:lstStyle/>
                    <a:p>
                      <a:pPr algn="ct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調　査　年</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総数</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株式会社</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一般社団</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ct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財団法人</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地方公共</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ct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団体</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公共的</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ct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団体</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地縁による</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ct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団体</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NPO</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ct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法人</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その他</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1076346891"/>
                  </a:ext>
                </a:extLst>
              </a:tr>
              <a:tr h="619095">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平成</a:t>
                      </a: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18</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2006</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61,565</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6,762</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22,264</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331</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27,718</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6350" cap="flat" cmpd="sng" algn="ctr">
                      <a:solidFill>
                        <a:srgbClr val="000000"/>
                      </a:solidFill>
                      <a:prstDash val="solid"/>
                      <a:round/>
                      <a:headEnd type="none" w="med" len="med"/>
                      <a:tailEnd type="none" w="med" len="med"/>
                    </a:lnTlToBr>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1,043</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3,447</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478887971"/>
                  </a:ext>
                </a:extLst>
              </a:tr>
              <a:tr h="619095">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平成</a:t>
                      </a: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21</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2009</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70,022</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10,375</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19,275</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434</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13,973</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15,851</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2,311</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7,803</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2703220009"/>
                  </a:ext>
                </a:extLst>
              </a:tr>
              <a:tr h="619095">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平成</a:t>
                      </a: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24</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2012</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73,476</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12,799</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19,385</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275</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12,998</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16,434</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2,836</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8,749</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619031652"/>
                  </a:ext>
                </a:extLst>
              </a:tr>
              <a:tr h="619095">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平成</a:t>
                      </a: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27</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2015</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77,342</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14,998</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19,680</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239</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12,564</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15,855</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3,525</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10,481</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2447444208"/>
                  </a:ext>
                </a:extLst>
              </a:tr>
              <a:tr h="619095">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平成</a:t>
                      </a: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30</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2018</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76,963</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16,342</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19,570</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268</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12,141</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14,182</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3,781</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10,679</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2614838554"/>
                  </a:ext>
                </a:extLst>
              </a:tr>
              <a:tr h="587172">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令和</a:t>
                      </a: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3</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2021</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78,243</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18,371</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18,711</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187</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11,644</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13,993</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3,957</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11,380</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131372599"/>
                  </a:ext>
                </a:extLst>
              </a:tr>
              <a:tr h="595086">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令和</a:t>
                      </a: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6</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2024</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b="1"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79,923</a:t>
                      </a:r>
                      <a:endParaRPr lang="ja-JP" sz="18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b="1"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20,157</a:t>
                      </a:r>
                      <a:endParaRPr lang="ja-JP" sz="18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b="1"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19,867</a:t>
                      </a:r>
                      <a:endParaRPr lang="ja-JP" sz="18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b="1"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337</a:t>
                      </a:r>
                      <a:endParaRPr lang="ja-JP" sz="18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b="1"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10,882</a:t>
                      </a:r>
                      <a:endParaRPr lang="ja-JP" sz="18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b="1"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13,265</a:t>
                      </a:r>
                      <a:endParaRPr lang="ja-JP" sz="18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b="1"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3,752</a:t>
                      </a:r>
                      <a:endParaRPr lang="ja-JP" sz="18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b="1"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11,663</a:t>
                      </a:r>
                      <a:endParaRPr lang="ja-JP" sz="18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2335635229"/>
                  </a:ext>
                </a:extLst>
              </a:tr>
            </a:tbl>
          </a:graphicData>
        </a:graphic>
      </p:graphicFrame>
      <p:sp>
        <p:nvSpPr>
          <p:cNvPr id="4" name="テキスト ボックス 3">
            <a:extLst>
              <a:ext uri="{FF2B5EF4-FFF2-40B4-BE49-F238E27FC236}">
                <a16:creationId xmlns:a16="http://schemas.microsoft.com/office/drawing/2014/main" id="{3704A75D-10EF-1804-F13B-1B3A2918BAC1}"/>
              </a:ext>
            </a:extLst>
          </p:cNvPr>
          <p:cNvSpPr txBox="1"/>
          <p:nvPr/>
        </p:nvSpPr>
        <p:spPr>
          <a:xfrm>
            <a:off x="664767" y="2382681"/>
            <a:ext cx="3337773" cy="369332"/>
          </a:xfrm>
          <a:prstGeom prst="rect">
            <a:avLst/>
          </a:prstGeom>
          <a:noFill/>
        </p:spPr>
        <p:txBody>
          <a:bodyPr wrap="none" rtlCol="0">
            <a:spAutoFit/>
          </a:bodyPr>
          <a:lstStyle/>
          <a:p>
            <a:r>
              <a:rPr lang="ja-JP" altLang="ja-JP" sz="1800"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表</a:t>
            </a:r>
            <a:r>
              <a:rPr lang="en-US" altLang="ja-JP" sz="1800"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2-3</a:t>
            </a:r>
            <a:r>
              <a:rPr lang="ja-JP" altLang="ja-JP" sz="1800"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指定管理者の団体内訳</a:t>
            </a:r>
            <a:endParaRPr kumimoji="1" lang="ja-JP" altLang="en-US" dirty="0">
              <a:solidFill>
                <a:srgbClr val="FF0000"/>
              </a:solidFill>
              <a:latin typeface="BIZ UDPゴシック" panose="020B0400000000000000" pitchFamily="50" charset="-128"/>
              <a:ea typeface="BIZ UDPゴシック" panose="020B0400000000000000" pitchFamily="50" charset="-128"/>
            </a:endParaRPr>
          </a:p>
        </p:txBody>
      </p:sp>
      <p:sp>
        <p:nvSpPr>
          <p:cNvPr id="8" name="テキスト ボックス 9">
            <a:extLst>
              <a:ext uri="{FF2B5EF4-FFF2-40B4-BE49-F238E27FC236}">
                <a16:creationId xmlns:a16="http://schemas.microsoft.com/office/drawing/2014/main" id="{2DF269BE-6522-A1F3-C453-5EA16649DA6C}"/>
              </a:ext>
            </a:extLst>
          </p:cNvPr>
          <p:cNvSpPr txBox="1">
            <a:spLocks noChangeArrowheads="1"/>
          </p:cNvSpPr>
          <p:nvPr/>
        </p:nvSpPr>
        <p:spPr bwMode="auto">
          <a:xfrm>
            <a:off x="716365" y="8273342"/>
            <a:ext cx="13103087" cy="26776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buNone/>
            </a:pPr>
            <a:r>
              <a:rPr lang="ja-JP" altLang="ja-JP" dirty="0"/>
              <a:t>平成</a:t>
            </a:r>
            <a:r>
              <a:rPr lang="en-US" altLang="ja-JP" dirty="0"/>
              <a:t>18</a:t>
            </a:r>
            <a:r>
              <a:rPr lang="ja-JP" altLang="ja-JP" dirty="0"/>
              <a:t>年では一般社団、財団法人や公共的団体が指定管理を主に担っていましたが、徐々に減少しています。その代わりに株式会社や</a:t>
            </a:r>
            <a:r>
              <a:rPr lang="en-US" altLang="ja-JP" dirty="0"/>
              <a:t>NPO</a:t>
            </a:r>
            <a:r>
              <a:rPr lang="ja-JP" altLang="ja-JP" dirty="0"/>
              <a:t>法人が増加傾向にあり、</a:t>
            </a:r>
            <a:r>
              <a:rPr lang="ja-JP" altLang="ja-JP" dirty="0">
                <a:solidFill>
                  <a:srgbClr val="FF0000"/>
                </a:solidFill>
              </a:rPr>
              <a:t>令和</a:t>
            </a:r>
            <a:r>
              <a:rPr lang="en-US" altLang="ja-JP" dirty="0">
                <a:solidFill>
                  <a:srgbClr val="FF0000"/>
                </a:solidFill>
              </a:rPr>
              <a:t>6</a:t>
            </a:r>
            <a:r>
              <a:rPr lang="ja-JP" altLang="ja-JP" dirty="0">
                <a:solidFill>
                  <a:srgbClr val="FF0000"/>
                </a:solidFill>
              </a:rPr>
              <a:t>年では株式会社が一般社団、財団法人の数を初めて上回りました。</a:t>
            </a:r>
          </a:p>
          <a:p>
            <a:pPr algn="ctr">
              <a:spcBef>
                <a:spcPct val="0"/>
              </a:spcBef>
              <a:buFontTx/>
              <a:buNone/>
            </a:pPr>
            <a:endParaRPr lang="en-US" altLang="ja-JP" sz="4000" dirty="0">
              <a:solidFill>
                <a:schemeClr val="tx2"/>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373930970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a:extLst>
            <a:ext uri="{FF2B5EF4-FFF2-40B4-BE49-F238E27FC236}">
              <a16:creationId xmlns:a16="http://schemas.microsoft.com/office/drawing/2014/main" id="{B20DC15A-5805-0EB5-4B52-C94E9B18D1DA}"/>
            </a:ext>
          </a:extLst>
        </p:cNvPr>
        <p:cNvGrpSpPr/>
        <p:nvPr/>
      </p:nvGrpSpPr>
      <p:grpSpPr>
        <a:xfrm>
          <a:off x="0" y="0"/>
          <a:ext cx="0" cy="0"/>
          <a:chOff x="0" y="0"/>
          <a:chExt cx="0" cy="0"/>
        </a:xfrm>
      </p:grpSpPr>
      <p:sp>
        <p:nvSpPr>
          <p:cNvPr id="5" name="正方形/長方形 4">
            <a:extLst>
              <a:ext uri="{FF2B5EF4-FFF2-40B4-BE49-F238E27FC236}">
                <a16:creationId xmlns:a16="http://schemas.microsoft.com/office/drawing/2014/main" id="{77655D6B-581D-48F5-AA2D-B0B76113769B}"/>
              </a:ext>
            </a:extLst>
          </p:cNvPr>
          <p:cNvSpPr/>
          <p:nvPr/>
        </p:nvSpPr>
        <p:spPr>
          <a:xfrm>
            <a:off x="11836400" y="304800"/>
            <a:ext cx="2247900" cy="1066800"/>
          </a:xfrm>
          <a:prstGeom prst="rect">
            <a:avLst/>
          </a:prstGeom>
          <a:solidFill>
            <a:srgbClr val="86C49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pic>
        <p:nvPicPr>
          <p:cNvPr id="2" name="図 1">
            <a:extLst>
              <a:ext uri="{FF2B5EF4-FFF2-40B4-BE49-F238E27FC236}">
                <a16:creationId xmlns:a16="http://schemas.microsoft.com/office/drawing/2014/main" id="{8895305C-785D-30CC-B612-1D1FAEC1D361}"/>
              </a:ext>
            </a:extLst>
          </p:cNvPr>
          <p:cNvPicPr>
            <a:picLocks noChangeAspect="1"/>
          </p:cNvPicPr>
          <p:nvPr/>
        </p:nvPicPr>
        <p:blipFill>
          <a:blip r:embed="rId4"/>
          <a:stretch>
            <a:fillRect/>
          </a:stretch>
        </p:blipFill>
        <p:spPr>
          <a:xfrm>
            <a:off x="11836400" y="304800"/>
            <a:ext cx="2048722" cy="871977"/>
          </a:xfrm>
          <a:prstGeom prst="rect">
            <a:avLst/>
          </a:prstGeom>
        </p:spPr>
      </p:pic>
      <p:sp>
        <p:nvSpPr>
          <p:cNvPr id="8" name="スライド番号プレースホルダー 7">
            <a:extLst>
              <a:ext uri="{FF2B5EF4-FFF2-40B4-BE49-F238E27FC236}">
                <a16:creationId xmlns:a16="http://schemas.microsoft.com/office/drawing/2014/main" id="{CB876349-90AD-7420-8837-7FA7F1F5D535}"/>
              </a:ext>
            </a:extLst>
          </p:cNvPr>
          <p:cNvSpPr>
            <a:spLocks noGrp="1"/>
          </p:cNvSpPr>
          <p:nvPr>
            <p:ph type="sldNum" sz="quarter" idx="12"/>
          </p:nvPr>
        </p:nvSpPr>
        <p:spPr/>
        <p:txBody>
          <a:bodyPr/>
          <a:lstStyle/>
          <a:p>
            <a:fld id="{D99A811D-311C-446E-B091-52C5181E50CE}" type="slidenum">
              <a:rPr kumimoji="1" lang="ja-JP" altLang="en-US" smtClean="0"/>
              <a:t>37</a:t>
            </a:fld>
            <a:endParaRPr kumimoji="1" lang="ja-JP" altLang="en-US"/>
          </a:p>
        </p:txBody>
      </p:sp>
      <p:sp>
        <p:nvSpPr>
          <p:cNvPr id="6" name="テキスト ボックス 5">
            <a:extLst>
              <a:ext uri="{FF2B5EF4-FFF2-40B4-BE49-F238E27FC236}">
                <a16:creationId xmlns:a16="http://schemas.microsoft.com/office/drawing/2014/main" id="{7E49C5D1-972D-13F7-38D3-B94AD37482E6}"/>
              </a:ext>
            </a:extLst>
          </p:cNvPr>
          <p:cNvSpPr txBox="1"/>
          <p:nvPr/>
        </p:nvSpPr>
        <p:spPr>
          <a:xfrm>
            <a:off x="622833" y="2585784"/>
            <a:ext cx="2645276" cy="369332"/>
          </a:xfrm>
          <a:prstGeom prst="rect">
            <a:avLst/>
          </a:prstGeom>
          <a:noFill/>
        </p:spPr>
        <p:txBody>
          <a:bodyPr wrap="none" rtlCol="0">
            <a:spAutoFit/>
          </a:bodyPr>
          <a:lstStyle/>
          <a:p>
            <a:r>
              <a:rPr lang="ja-JP" altLang="ja-JP" sz="1800" kern="100"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表</a:t>
            </a:r>
            <a:r>
              <a:rPr lang="en-US" altLang="ja-JP" sz="1800" kern="100"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2-7</a:t>
            </a:r>
            <a:r>
              <a:rPr lang="ja-JP" altLang="ja-JP" sz="1800" kern="100"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全国の選定基準</a:t>
            </a:r>
          </a:p>
        </p:txBody>
      </p:sp>
      <p:graphicFrame>
        <p:nvGraphicFramePr>
          <p:cNvPr id="7" name="表 6">
            <a:extLst>
              <a:ext uri="{FF2B5EF4-FFF2-40B4-BE49-F238E27FC236}">
                <a16:creationId xmlns:a16="http://schemas.microsoft.com/office/drawing/2014/main" id="{F273C4E3-4676-610F-F5E6-1F74D0D84530}"/>
              </a:ext>
            </a:extLst>
          </p:cNvPr>
          <p:cNvGraphicFramePr>
            <a:graphicFrameLocks noGrp="1"/>
          </p:cNvGraphicFramePr>
          <p:nvPr>
            <p:extLst>
              <p:ext uri="{D42A27DB-BD31-4B8C-83A1-F6EECF244321}">
                <p14:modId xmlns:p14="http://schemas.microsoft.com/office/powerpoint/2010/main" val="1272094676"/>
              </p:ext>
            </p:extLst>
          </p:nvPr>
        </p:nvGraphicFramePr>
        <p:xfrm>
          <a:off x="638766" y="3051073"/>
          <a:ext cx="12548961" cy="2058784"/>
        </p:xfrm>
        <a:graphic>
          <a:graphicData uri="http://schemas.openxmlformats.org/drawingml/2006/table">
            <a:tbl>
              <a:tblPr firstRow="1" firstCol="1" bandRow="1"/>
              <a:tblGrid>
                <a:gridCol w="2452805">
                  <a:extLst>
                    <a:ext uri="{9D8B030D-6E8A-4147-A177-3AD203B41FA5}">
                      <a16:colId xmlns:a16="http://schemas.microsoft.com/office/drawing/2014/main" val="2810078204"/>
                    </a:ext>
                  </a:extLst>
                </a:gridCol>
                <a:gridCol w="1190946">
                  <a:extLst>
                    <a:ext uri="{9D8B030D-6E8A-4147-A177-3AD203B41FA5}">
                      <a16:colId xmlns:a16="http://schemas.microsoft.com/office/drawing/2014/main" val="390477680"/>
                    </a:ext>
                  </a:extLst>
                </a:gridCol>
                <a:gridCol w="1416382">
                  <a:extLst>
                    <a:ext uri="{9D8B030D-6E8A-4147-A177-3AD203B41FA5}">
                      <a16:colId xmlns:a16="http://schemas.microsoft.com/office/drawing/2014/main" val="2558717759"/>
                    </a:ext>
                  </a:extLst>
                </a:gridCol>
                <a:gridCol w="1416382">
                  <a:extLst>
                    <a:ext uri="{9D8B030D-6E8A-4147-A177-3AD203B41FA5}">
                      <a16:colId xmlns:a16="http://schemas.microsoft.com/office/drawing/2014/main" val="2120437243"/>
                    </a:ext>
                  </a:extLst>
                </a:gridCol>
                <a:gridCol w="1416382">
                  <a:extLst>
                    <a:ext uri="{9D8B030D-6E8A-4147-A177-3AD203B41FA5}">
                      <a16:colId xmlns:a16="http://schemas.microsoft.com/office/drawing/2014/main" val="2976068394"/>
                    </a:ext>
                  </a:extLst>
                </a:gridCol>
                <a:gridCol w="1417809">
                  <a:extLst>
                    <a:ext uri="{9D8B030D-6E8A-4147-A177-3AD203B41FA5}">
                      <a16:colId xmlns:a16="http://schemas.microsoft.com/office/drawing/2014/main" val="627940816"/>
                    </a:ext>
                  </a:extLst>
                </a:gridCol>
                <a:gridCol w="1820446">
                  <a:extLst>
                    <a:ext uri="{9D8B030D-6E8A-4147-A177-3AD203B41FA5}">
                      <a16:colId xmlns:a16="http://schemas.microsoft.com/office/drawing/2014/main" val="2552945356"/>
                    </a:ext>
                  </a:extLst>
                </a:gridCol>
                <a:gridCol w="1417809">
                  <a:extLst>
                    <a:ext uri="{9D8B030D-6E8A-4147-A177-3AD203B41FA5}">
                      <a16:colId xmlns:a16="http://schemas.microsoft.com/office/drawing/2014/main" val="1344165075"/>
                    </a:ext>
                  </a:extLst>
                </a:gridCol>
              </a:tblGrid>
              <a:tr h="519124">
                <a:tc>
                  <a:txBody>
                    <a:bodyPr/>
                    <a:lstStyle/>
                    <a:p>
                      <a:pPr algn="ctr"/>
                      <a:r>
                        <a:rPr 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調　査　年</a:t>
                      </a:r>
                      <a:endParaRPr 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サービス</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ct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向上</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業務遂行</a:t>
                      </a:r>
                      <a:endParaRPr 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ctr"/>
                      <a:r>
                        <a:rPr 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能力</a:t>
                      </a:r>
                      <a:endParaRPr 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管理経費の節減</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平等利用の確保</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危機管理</a:t>
                      </a:r>
                      <a:endParaRPr 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情報公開</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ct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個人情報保護</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地域貢献</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1337472823"/>
                  </a:ext>
                </a:extLst>
              </a:tr>
              <a:tr h="420537">
                <a:tc>
                  <a:txBody>
                    <a:bodyPr/>
                    <a:lstStyle/>
                    <a:p>
                      <a:pPr algn="just"/>
                      <a:r>
                        <a:rPr 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平成</a:t>
                      </a:r>
                      <a:r>
                        <a:rPr lang="en-US"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27</a:t>
                      </a:r>
                      <a:r>
                        <a:rPr 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r>
                        <a:rPr lang="en-US"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2015</a:t>
                      </a:r>
                      <a:r>
                        <a:rPr 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endParaRPr 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53.7%</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52.4%</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52.1%</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51.0%</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43.2%</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41.6%</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30.7%</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2226925726"/>
                  </a:ext>
                </a:extLst>
              </a:tr>
              <a:tr h="420537">
                <a:tc>
                  <a:txBody>
                    <a:bodyPr/>
                    <a:lstStyle/>
                    <a:p>
                      <a:pPr algn="just"/>
                      <a:r>
                        <a:rPr 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平成</a:t>
                      </a:r>
                      <a:r>
                        <a:rPr lang="en-US"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30</a:t>
                      </a:r>
                      <a:r>
                        <a:rPr 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r>
                        <a:rPr lang="en-US"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2018</a:t>
                      </a:r>
                      <a:r>
                        <a:rPr 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endParaRPr 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85.1%</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85.7%</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82.1%</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81.4%</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66.9%</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r"/>
                      <a:r>
                        <a:rPr lang="en-US"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65.3%</a:t>
                      </a:r>
                      <a:endParaRPr 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50.9%</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3093080826"/>
                  </a:ext>
                </a:extLst>
              </a:tr>
              <a:tr h="334535">
                <a:tc>
                  <a:txBody>
                    <a:bodyPr/>
                    <a:lstStyle/>
                    <a:p>
                      <a:pPr algn="just"/>
                      <a:r>
                        <a:rPr 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令和</a:t>
                      </a:r>
                      <a:r>
                        <a:rPr lang="en-US"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3</a:t>
                      </a:r>
                      <a:r>
                        <a:rPr 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r>
                        <a:rPr lang="en-US"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2021</a:t>
                      </a:r>
                      <a:r>
                        <a:rPr 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endParaRPr 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r"/>
                      <a:r>
                        <a:rPr lang="en-US"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86.2%</a:t>
                      </a:r>
                      <a:endParaRPr 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86.3%</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83.4%</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82.4%</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70.1%</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68.9%</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54.2%</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2201694087"/>
                  </a:ext>
                </a:extLst>
              </a:tr>
              <a:tr h="334535">
                <a:tc>
                  <a:txBody>
                    <a:bodyPr/>
                    <a:lstStyle/>
                    <a:p>
                      <a:pPr algn="just"/>
                      <a:r>
                        <a:rPr 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令和</a:t>
                      </a:r>
                      <a:r>
                        <a:rPr lang="en-US"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6</a:t>
                      </a:r>
                      <a:r>
                        <a:rPr 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r>
                        <a:rPr lang="en-US"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2024</a:t>
                      </a:r>
                      <a:r>
                        <a:rPr 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endParaRPr 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r"/>
                      <a:r>
                        <a:rPr lang="en-US" sz="1800" b="1"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88.1%</a:t>
                      </a:r>
                      <a:endParaRPr lang="ja-JP" sz="18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r"/>
                      <a:r>
                        <a:rPr lang="en-US" sz="1800" b="1"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86.2%</a:t>
                      </a:r>
                      <a:endParaRPr lang="ja-JP" sz="18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r"/>
                      <a:r>
                        <a:rPr lang="en-US" sz="1800" b="1"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84.8%</a:t>
                      </a:r>
                      <a:endParaRPr lang="ja-JP" sz="18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r"/>
                      <a:r>
                        <a:rPr lang="en-US" sz="1800" b="1"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84.4%</a:t>
                      </a:r>
                      <a:endParaRPr lang="ja-JP" sz="18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r"/>
                      <a:r>
                        <a:rPr lang="en-US" sz="1800" b="1"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71.6%</a:t>
                      </a:r>
                      <a:endParaRPr lang="ja-JP" sz="18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r"/>
                      <a:r>
                        <a:rPr lang="en-US" sz="1800" b="1"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70.4%</a:t>
                      </a:r>
                      <a:endParaRPr lang="ja-JP" sz="18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r"/>
                      <a:r>
                        <a:rPr lang="en-US" sz="1800" b="1"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56.1%</a:t>
                      </a:r>
                      <a:endParaRPr lang="ja-JP" sz="18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614280390"/>
                  </a:ext>
                </a:extLst>
              </a:tr>
            </a:tbl>
          </a:graphicData>
        </a:graphic>
      </p:graphicFrame>
      <p:graphicFrame>
        <p:nvGraphicFramePr>
          <p:cNvPr id="9" name="表 8">
            <a:extLst>
              <a:ext uri="{FF2B5EF4-FFF2-40B4-BE49-F238E27FC236}">
                <a16:creationId xmlns:a16="http://schemas.microsoft.com/office/drawing/2014/main" id="{0E266C0E-83D0-AE74-8F0D-19A1F7B2D1BA}"/>
              </a:ext>
            </a:extLst>
          </p:cNvPr>
          <p:cNvGraphicFramePr>
            <a:graphicFrameLocks noGrp="1"/>
          </p:cNvGraphicFramePr>
          <p:nvPr>
            <p:extLst>
              <p:ext uri="{D42A27DB-BD31-4B8C-83A1-F6EECF244321}">
                <p14:modId xmlns:p14="http://schemas.microsoft.com/office/powerpoint/2010/main" val="1595766479"/>
              </p:ext>
            </p:extLst>
          </p:nvPr>
        </p:nvGraphicFramePr>
        <p:xfrm>
          <a:off x="622831" y="5581955"/>
          <a:ext cx="12548961" cy="1797713"/>
        </p:xfrm>
        <a:graphic>
          <a:graphicData uri="http://schemas.openxmlformats.org/drawingml/2006/table">
            <a:tbl>
              <a:tblPr firstRow="1" firstCol="1" bandRow="1"/>
              <a:tblGrid>
                <a:gridCol w="2420126">
                  <a:extLst>
                    <a:ext uri="{9D8B030D-6E8A-4147-A177-3AD203B41FA5}">
                      <a16:colId xmlns:a16="http://schemas.microsoft.com/office/drawing/2014/main" val="989244979"/>
                    </a:ext>
                  </a:extLst>
                </a:gridCol>
                <a:gridCol w="1223627">
                  <a:extLst>
                    <a:ext uri="{9D8B030D-6E8A-4147-A177-3AD203B41FA5}">
                      <a16:colId xmlns:a16="http://schemas.microsoft.com/office/drawing/2014/main" val="3819598920"/>
                    </a:ext>
                  </a:extLst>
                </a:gridCol>
                <a:gridCol w="1416381">
                  <a:extLst>
                    <a:ext uri="{9D8B030D-6E8A-4147-A177-3AD203B41FA5}">
                      <a16:colId xmlns:a16="http://schemas.microsoft.com/office/drawing/2014/main" val="2560133506"/>
                    </a:ext>
                  </a:extLst>
                </a:gridCol>
                <a:gridCol w="1416381">
                  <a:extLst>
                    <a:ext uri="{9D8B030D-6E8A-4147-A177-3AD203B41FA5}">
                      <a16:colId xmlns:a16="http://schemas.microsoft.com/office/drawing/2014/main" val="833926336"/>
                    </a:ext>
                  </a:extLst>
                </a:gridCol>
                <a:gridCol w="1416381">
                  <a:extLst>
                    <a:ext uri="{9D8B030D-6E8A-4147-A177-3AD203B41FA5}">
                      <a16:colId xmlns:a16="http://schemas.microsoft.com/office/drawing/2014/main" val="584056489"/>
                    </a:ext>
                  </a:extLst>
                </a:gridCol>
                <a:gridCol w="1417808">
                  <a:extLst>
                    <a:ext uri="{9D8B030D-6E8A-4147-A177-3AD203B41FA5}">
                      <a16:colId xmlns:a16="http://schemas.microsoft.com/office/drawing/2014/main" val="2501197108"/>
                    </a:ext>
                  </a:extLst>
                </a:gridCol>
                <a:gridCol w="1820449">
                  <a:extLst>
                    <a:ext uri="{9D8B030D-6E8A-4147-A177-3AD203B41FA5}">
                      <a16:colId xmlns:a16="http://schemas.microsoft.com/office/drawing/2014/main" val="638802469"/>
                    </a:ext>
                  </a:extLst>
                </a:gridCol>
                <a:gridCol w="1417808">
                  <a:extLst>
                    <a:ext uri="{9D8B030D-6E8A-4147-A177-3AD203B41FA5}">
                      <a16:colId xmlns:a16="http://schemas.microsoft.com/office/drawing/2014/main" val="3126234632"/>
                    </a:ext>
                  </a:extLst>
                </a:gridCol>
              </a:tblGrid>
              <a:tr h="591959">
                <a:tc>
                  <a:txBody>
                    <a:bodyPr/>
                    <a:lstStyle/>
                    <a:p>
                      <a:pPr algn="ct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調　査　年</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自主事業</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環境保全</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事業所</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ct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所在地</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労働福祉</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地元雇用</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継続雇用</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その他</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2927070825"/>
                  </a:ext>
                </a:extLst>
              </a:tr>
              <a:tr h="328557">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平成</a:t>
                      </a: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27</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2015</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32.3%</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21.3%</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17.7%</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r"/>
                      <a:r>
                        <a:rPr lang="en-US"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15.9%</a:t>
                      </a:r>
                      <a:endParaRPr 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13.0%</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9.0%</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9.7%</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728414142"/>
                  </a:ext>
                </a:extLst>
              </a:tr>
              <a:tr h="328557">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平成</a:t>
                      </a: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30</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2018</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49.3%</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31.7%</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27.6%</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r"/>
                      <a:r>
                        <a:rPr lang="en-US"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23.7%</a:t>
                      </a:r>
                      <a:endParaRPr 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18.2%</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12.2%</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15.6%</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2327324672"/>
                  </a:ext>
                </a:extLst>
              </a:tr>
              <a:tr h="242140">
                <a:tc>
                  <a:txBody>
                    <a:bodyPr/>
                    <a:lstStyle/>
                    <a:p>
                      <a:pPr algn="just"/>
                      <a:r>
                        <a:rPr 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令和</a:t>
                      </a:r>
                      <a:r>
                        <a:rPr lang="en-US"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3</a:t>
                      </a:r>
                      <a:r>
                        <a:rPr 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r>
                        <a:rPr lang="en-US"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2021</a:t>
                      </a:r>
                      <a:r>
                        <a:rPr 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endParaRPr 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50.3%</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33.9%</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29.4%</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25.0%</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19.8%</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12.3%</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15.8%</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1613833876"/>
                  </a:ext>
                </a:extLst>
              </a:tr>
              <a:tr h="238718">
                <a:tc>
                  <a:txBody>
                    <a:bodyPr/>
                    <a:lstStyle/>
                    <a:p>
                      <a:pPr algn="just"/>
                      <a:r>
                        <a:rPr 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令和</a:t>
                      </a:r>
                      <a:r>
                        <a:rPr lang="en-US"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6</a:t>
                      </a:r>
                      <a:r>
                        <a:rPr 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r>
                        <a:rPr lang="en-US"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2024</a:t>
                      </a:r>
                      <a:r>
                        <a:rPr 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endParaRPr 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r"/>
                      <a:r>
                        <a:rPr lang="en-US" sz="1800" b="1"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54.0%</a:t>
                      </a:r>
                      <a:endParaRPr lang="ja-JP" sz="18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r"/>
                      <a:r>
                        <a:rPr lang="en-US" sz="1800" b="1"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35.4%</a:t>
                      </a:r>
                      <a:endParaRPr lang="ja-JP" sz="18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r"/>
                      <a:r>
                        <a:rPr lang="en-US" sz="1800" b="1"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31.1%</a:t>
                      </a:r>
                      <a:endParaRPr lang="ja-JP" sz="18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r"/>
                      <a:r>
                        <a:rPr lang="en-US" sz="1800" b="1"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25.9%</a:t>
                      </a:r>
                      <a:endParaRPr lang="ja-JP" sz="18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r"/>
                      <a:r>
                        <a:rPr lang="en-US" sz="1800" b="1"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23.3%</a:t>
                      </a:r>
                      <a:endParaRPr lang="ja-JP" sz="18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r"/>
                      <a:r>
                        <a:rPr lang="en-US" sz="1800" b="1"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14.4%</a:t>
                      </a:r>
                      <a:endParaRPr lang="ja-JP" sz="18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r"/>
                      <a:r>
                        <a:rPr lang="en-US" sz="1800" b="1"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15.8%</a:t>
                      </a:r>
                      <a:endParaRPr lang="ja-JP" sz="18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4290948064"/>
                  </a:ext>
                </a:extLst>
              </a:tr>
            </a:tbl>
          </a:graphicData>
        </a:graphic>
      </p:graphicFrame>
      <p:sp>
        <p:nvSpPr>
          <p:cNvPr id="10" name="テキスト ボックス 9">
            <a:extLst>
              <a:ext uri="{FF2B5EF4-FFF2-40B4-BE49-F238E27FC236}">
                <a16:creationId xmlns:a16="http://schemas.microsoft.com/office/drawing/2014/main" id="{AE05F02C-6A9E-77D9-5889-A5E839C25944}"/>
              </a:ext>
            </a:extLst>
          </p:cNvPr>
          <p:cNvSpPr txBox="1">
            <a:spLocks noChangeArrowheads="1"/>
          </p:cNvSpPr>
          <p:nvPr/>
        </p:nvSpPr>
        <p:spPr bwMode="auto">
          <a:xfrm>
            <a:off x="638766" y="338754"/>
            <a:ext cx="13258286" cy="2333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ja-JP" altLang="en-US" sz="3600" dirty="0">
                <a:solidFill>
                  <a:schemeClr val="tx2"/>
                </a:solidFill>
                <a:latin typeface="BIZ UDPゴシック" panose="020B0400000000000000" pitchFamily="50" charset="-128"/>
                <a:ea typeface="BIZ UDPゴシック" panose="020B0400000000000000" pitchFamily="50" charset="-128"/>
              </a:rPr>
              <a:t>第</a:t>
            </a:r>
            <a:r>
              <a:rPr lang="en-US" altLang="ja-JP" sz="3600" dirty="0">
                <a:solidFill>
                  <a:schemeClr val="tx2"/>
                </a:solidFill>
                <a:latin typeface="BIZ UDPゴシック" panose="020B0400000000000000" pitchFamily="50" charset="-128"/>
                <a:ea typeface="BIZ UDPゴシック" panose="020B0400000000000000" pitchFamily="50" charset="-128"/>
              </a:rPr>
              <a:t>2</a:t>
            </a:r>
            <a:r>
              <a:rPr lang="ja-JP" altLang="en-US" sz="3600" dirty="0">
                <a:solidFill>
                  <a:schemeClr val="tx2"/>
                </a:solidFill>
                <a:latin typeface="BIZ UDPゴシック" panose="020B0400000000000000" pitchFamily="50" charset="-128"/>
                <a:ea typeface="BIZ UDPゴシック" panose="020B0400000000000000" pitchFamily="50" charset="-128"/>
              </a:rPr>
              <a:t>部　総務省</a:t>
            </a:r>
            <a:endParaRPr lang="en-US" altLang="ja-JP" sz="3600" dirty="0">
              <a:solidFill>
                <a:schemeClr val="tx2"/>
              </a:solidFill>
              <a:latin typeface="BIZ UDPゴシック" panose="020B0400000000000000" pitchFamily="50" charset="-128"/>
              <a:ea typeface="BIZ UDPゴシック" panose="020B0400000000000000" pitchFamily="50" charset="-128"/>
            </a:endParaRPr>
          </a:p>
          <a:p>
            <a:pPr>
              <a:spcBef>
                <a:spcPct val="0"/>
              </a:spcBef>
              <a:buFontTx/>
              <a:buNone/>
            </a:pPr>
            <a:r>
              <a:rPr lang="ja-JP" altLang="en-US" sz="3600" dirty="0">
                <a:solidFill>
                  <a:schemeClr val="tx2"/>
                </a:solidFill>
                <a:latin typeface="BIZ UDPゴシック" panose="020B0400000000000000" pitchFamily="50" charset="-128"/>
                <a:ea typeface="BIZ UDPゴシック" panose="020B0400000000000000" pitchFamily="50" charset="-128"/>
              </a:rPr>
              <a:t>　</a:t>
            </a:r>
            <a:endParaRPr lang="en-US" altLang="ja-JP" sz="3600" dirty="0">
              <a:solidFill>
                <a:schemeClr val="tx2"/>
              </a:solidFill>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b="1" dirty="0">
                <a:solidFill>
                  <a:schemeClr val="tx2"/>
                </a:solidFill>
                <a:latin typeface="BIZ UDPゴシック" panose="020B0400000000000000" pitchFamily="50" charset="-128"/>
                <a:ea typeface="BIZ UDPゴシック" panose="020B0400000000000000" pitchFamily="50" charset="-128"/>
              </a:rPr>
              <a:t>「公の施設の指定管理者制度の導入状況等に関する調査結果」　 　</a:t>
            </a:r>
            <a:endParaRPr lang="en-US" altLang="ja-JP" sz="3600" b="1" dirty="0">
              <a:solidFill>
                <a:schemeClr val="tx2"/>
              </a:solidFill>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dirty="0">
                <a:solidFill>
                  <a:schemeClr val="tx2"/>
                </a:solidFill>
                <a:latin typeface="BIZ UDPゴシック" panose="020B0400000000000000" pitchFamily="50" charset="-128"/>
                <a:ea typeface="BIZ UDPゴシック" panose="020B0400000000000000" pitchFamily="50" charset="-128"/>
              </a:rPr>
              <a:t>　　</a:t>
            </a:r>
          </a:p>
        </p:txBody>
      </p:sp>
      <p:sp>
        <p:nvSpPr>
          <p:cNvPr id="11" name="テキスト ボックス 9">
            <a:extLst>
              <a:ext uri="{FF2B5EF4-FFF2-40B4-BE49-F238E27FC236}">
                <a16:creationId xmlns:a16="http://schemas.microsoft.com/office/drawing/2014/main" id="{D118D296-A16F-4F58-1C32-F6FB193EA9BB}"/>
              </a:ext>
            </a:extLst>
          </p:cNvPr>
          <p:cNvSpPr txBox="1">
            <a:spLocks noChangeArrowheads="1"/>
          </p:cNvSpPr>
          <p:nvPr/>
        </p:nvSpPr>
        <p:spPr bwMode="auto">
          <a:xfrm>
            <a:off x="638766" y="7709357"/>
            <a:ext cx="13103087" cy="20621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buNone/>
            </a:pPr>
            <a:r>
              <a:rPr lang="ja-JP" altLang="ja-JP" dirty="0"/>
              <a:t>選定基準は、自治体が何に重きを置いて指定管理者を選考しているか複数回答で調査した結果です。令和</a:t>
            </a:r>
            <a:r>
              <a:rPr lang="en-US" altLang="ja-JP" dirty="0"/>
              <a:t>6</a:t>
            </a:r>
            <a:r>
              <a:rPr lang="ja-JP" altLang="ja-JP" dirty="0"/>
              <a:t>年調査の算出方法に統一して過去の調査の数値を算出しました。各項目は増加傾向にあり、指定管理者に求められている基準がより高く、多くなっていることがうかがえます。</a:t>
            </a:r>
          </a:p>
        </p:txBody>
      </p:sp>
    </p:spTree>
    <p:extLst>
      <p:ext uri="{BB962C8B-B14F-4D97-AF65-F5344CB8AC3E}">
        <p14:creationId xmlns:p14="http://schemas.microsoft.com/office/powerpoint/2010/main" val="94536820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a:extLst>
            <a:ext uri="{FF2B5EF4-FFF2-40B4-BE49-F238E27FC236}">
              <a16:creationId xmlns:a16="http://schemas.microsoft.com/office/drawing/2014/main" id="{B20DC15A-5805-0EB5-4B52-C94E9B18D1DA}"/>
            </a:ext>
          </a:extLst>
        </p:cNvPr>
        <p:cNvGrpSpPr/>
        <p:nvPr/>
      </p:nvGrpSpPr>
      <p:grpSpPr>
        <a:xfrm>
          <a:off x="0" y="0"/>
          <a:ext cx="0" cy="0"/>
          <a:chOff x="0" y="0"/>
          <a:chExt cx="0" cy="0"/>
        </a:xfrm>
      </p:grpSpPr>
      <p:sp>
        <p:nvSpPr>
          <p:cNvPr id="5" name="正方形/長方形 4">
            <a:extLst>
              <a:ext uri="{FF2B5EF4-FFF2-40B4-BE49-F238E27FC236}">
                <a16:creationId xmlns:a16="http://schemas.microsoft.com/office/drawing/2014/main" id="{77655D6B-581D-48F5-AA2D-B0B76113769B}"/>
              </a:ext>
            </a:extLst>
          </p:cNvPr>
          <p:cNvSpPr/>
          <p:nvPr/>
        </p:nvSpPr>
        <p:spPr>
          <a:xfrm>
            <a:off x="11836400" y="304800"/>
            <a:ext cx="2247900" cy="1066800"/>
          </a:xfrm>
          <a:prstGeom prst="rect">
            <a:avLst/>
          </a:prstGeom>
          <a:solidFill>
            <a:srgbClr val="86C49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pic>
        <p:nvPicPr>
          <p:cNvPr id="2" name="図 1">
            <a:extLst>
              <a:ext uri="{FF2B5EF4-FFF2-40B4-BE49-F238E27FC236}">
                <a16:creationId xmlns:a16="http://schemas.microsoft.com/office/drawing/2014/main" id="{8895305C-785D-30CC-B612-1D1FAEC1D361}"/>
              </a:ext>
            </a:extLst>
          </p:cNvPr>
          <p:cNvPicPr>
            <a:picLocks noChangeAspect="1"/>
          </p:cNvPicPr>
          <p:nvPr/>
        </p:nvPicPr>
        <p:blipFill>
          <a:blip r:embed="rId4"/>
          <a:stretch>
            <a:fillRect/>
          </a:stretch>
        </p:blipFill>
        <p:spPr>
          <a:xfrm>
            <a:off x="11836400" y="304800"/>
            <a:ext cx="2048722" cy="871977"/>
          </a:xfrm>
          <a:prstGeom prst="rect">
            <a:avLst/>
          </a:prstGeom>
        </p:spPr>
      </p:pic>
      <p:sp>
        <p:nvSpPr>
          <p:cNvPr id="8" name="スライド番号プレースホルダー 7">
            <a:extLst>
              <a:ext uri="{FF2B5EF4-FFF2-40B4-BE49-F238E27FC236}">
                <a16:creationId xmlns:a16="http://schemas.microsoft.com/office/drawing/2014/main" id="{CB876349-90AD-7420-8837-7FA7F1F5D535}"/>
              </a:ext>
            </a:extLst>
          </p:cNvPr>
          <p:cNvSpPr>
            <a:spLocks noGrp="1"/>
          </p:cNvSpPr>
          <p:nvPr>
            <p:ph type="sldNum" sz="quarter" idx="12"/>
          </p:nvPr>
        </p:nvSpPr>
        <p:spPr/>
        <p:txBody>
          <a:bodyPr/>
          <a:lstStyle/>
          <a:p>
            <a:fld id="{D99A811D-311C-446E-B091-52C5181E50CE}" type="slidenum">
              <a:rPr kumimoji="1" lang="ja-JP" altLang="en-US" smtClean="0"/>
              <a:t>38</a:t>
            </a:fld>
            <a:endParaRPr kumimoji="1" lang="ja-JP" altLang="en-US"/>
          </a:p>
        </p:txBody>
      </p:sp>
      <p:sp>
        <p:nvSpPr>
          <p:cNvPr id="4" name="テキスト ボックス 3">
            <a:extLst>
              <a:ext uri="{FF2B5EF4-FFF2-40B4-BE49-F238E27FC236}">
                <a16:creationId xmlns:a16="http://schemas.microsoft.com/office/drawing/2014/main" id="{7CCB8E33-4871-8DFF-9C88-08323136C1F9}"/>
              </a:ext>
            </a:extLst>
          </p:cNvPr>
          <p:cNvSpPr txBox="1"/>
          <p:nvPr/>
        </p:nvSpPr>
        <p:spPr>
          <a:xfrm>
            <a:off x="1720268" y="3116943"/>
            <a:ext cx="4148893" cy="369332"/>
          </a:xfrm>
          <a:prstGeom prst="rect">
            <a:avLst/>
          </a:prstGeom>
          <a:noFill/>
        </p:spPr>
        <p:txBody>
          <a:bodyPr wrap="none" rtlCol="0">
            <a:spAutoFit/>
          </a:bodyPr>
          <a:lstStyle/>
          <a:p>
            <a:r>
              <a:rPr lang="zh-TW" altLang="en-US" sz="1800" kern="100"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表</a:t>
            </a:r>
            <a:r>
              <a:rPr lang="en-US" altLang="zh-TW" sz="1800" kern="100"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2-8</a:t>
            </a:r>
            <a:r>
              <a:rPr lang="zh-TW" altLang="en-US" sz="1800" kern="100"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令和</a:t>
            </a:r>
            <a:r>
              <a:rPr lang="en-US" altLang="zh-TW" sz="1800" kern="100"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6</a:t>
            </a:r>
            <a:r>
              <a:rPr lang="zh-TW" altLang="en-US" sz="1800" kern="100"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年調査選定基準上位</a:t>
            </a:r>
            <a:r>
              <a:rPr lang="en-US" altLang="zh-TW" sz="1800" kern="100"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4</a:t>
            </a:r>
            <a:r>
              <a:rPr lang="zh-TW" altLang="en-US" sz="1800" kern="100"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位</a:t>
            </a:r>
            <a:endParaRPr lang="ja-JP" altLang="ja-JP" sz="1800" kern="100"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graphicFrame>
        <p:nvGraphicFramePr>
          <p:cNvPr id="10" name="表 9">
            <a:extLst>
              <a:ext uri="{FF2B5EF4-FFF2-40B4-BE49-F238E27FC236}">
                <a16:creationId xmlns:a16="http://schemas.microsoft.com/office/drawing/2014/main" id="{133C0F6D-0BA3-6078-CDE2-226BBCC25B69}"/>
              </a:ext>
            </a:extLst>
          </p:cNvPr>
          <p:cNvGraphicFramePr>
            <a:graphicFrameLocks noGrp="1"/>
          </p:cNvGraphicFramePr>
          <p:nvPr>
            <p:extLst>
              <p:ext uri="{D42A27DB-BD31-4B8C-83A1-F6EECF244321}">
                <p14:modId xmlns:p14="http://schemas.microsoft.com/office/powerpoint/2010/main" val="3716160989"/>
              </p:ext>
            </p:extLst>
          </p:nvPr>
        </p:nvGraphicFramePr>
        <p:xfrm>
          <a:off x="1720268" y="3624947"/>
          <a:ext cx="10612013" cy="3203649"/>
        </p:xfrm>
        <a:graphic>
          <a:graphicData uri="http://schemas.openxmlformats.org/drawingml/2006/table">
            <a:tbl>
              <a:tblPr firstRow="1" firstCol="1" bandRow="1"/>
              <a:tblGrid>
                <a:gridCol w="1610235">
                  <a:extLst>
                    <a:ext uri="{9D8B030D-6E8A-4147-A177-3AD203B41FA5}">
                      <a16:colId xmlns:a16="http://schemas.microsoft.com/office/drawing/2014/main" val="3142445973"/>
                    </a:ext>
                  </a:extLst>
                </a:gridCol>
                <a:gridCol w="2202067">
                  <a:extLst>
                    <a:ext uri="{9D8B030D-6E8A-4147-A177-3AD203B41FA5}">
                      <a16:colId xmlns:a16="http://schemas.microsoft.com/office/drawing/2014/main" val="3852037561"/>
                    </a:ext>
                  </a:extLst>
                </a:gridCol>
                <a:gridCol w="2394165">
                  <a:extLst>
                    <a:ext uri="{9D8B030D-6E8A-4147-A177-3AD203B41FA5}">
                      <a16:colId xmlns:a16="http://schemas.microsoft.com/office/drawing/2014/main" val="187030848"/>
                    </a:ext>
                  </a:extLst>
                </a:gridCol>
                <a:gridCol w="2202067">
                  <a:extLst>
                    <a:ext uri="{9D8B030D-6E8A-4147-A177-3AD203B41FA5}">
                      <a16:colId xmlns:a16="http://schemas.microsoft.com/office/drawing/2014/main" val="112201319"/>
                    </a:ext>
                  </a:extLst>
                </a:gridCol>
                <a:gridCol w="2203479">
                  <a:extLst>
                    <a:ext uri="{9D8B030D-6E8A-4147-A177-3AD203B41FA5}">
                      <a16:colId xmlns:a16="http://schemas.microsoft.com/office/drawing/2014/main" val="3098294059"/>
                    </a:ext>
                  </a:extLst>
                </a:gridCol>
              </a:tblGrid>
              <a:tr h="355961">
                <a:tc>
                  <a:txBody>
                    <a:bodyPr/>
                    <a:lstStyle/>
                    <a:p>
                      <a:pPr algn="ct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順  位</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indent="266700" algn="ctr"/>
                      <a:r>
                        <a:rPr lang="en-US"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a:t>
                      </a:r>
                      <a:r>
                        <a:rPr 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位</a:t>
                      </a:r>
                      <a:endParaRPr 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indent="266700" algn="ctr"/>
                      <a:r>
                        <a:rPr lang="en-US"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a:t>
                      </a:r>
                      <a:r>
                        <a:rPr 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位</a:t>
                      </a:r>
                      <a:endParaRPr 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indent="266700"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3</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位</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indent="266700" algn="ctr"/>
                      <a:r>
                        <a:rPr lang="en-US"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4</a:t>
                      </a:r>
                      <a:r>
                        <a:rPr 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位</a:t>
                      </a:r>
                      <a:endParaRPr 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4018246859"/>
                  </a:ext>
                </a:extLst>
              </a:tr>
              <a:tr h="711922">
                <a:tc>
                  <a:txBody>
                    <a:bodyPr/>
                    <a:lstStyle/>
                    <a:p>
                      <a:pPr algn="ct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全  国</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サービス向上</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(88.1%)</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遂行能力</a:t>
                      </a:r>
                      <a:endParaRPr 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ctr"/>
                      <a:r>
                        <a:rPr lang="en-US"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(86.2%)</a:t>
                      </a:r>
                      <a:endParaRPr 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経費節減</a:t>
                      </a:r>
                      <a:endParaRPr 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ctr"/>
                      <a:r>
                        <a:rPr lang="en-US"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(84.8%)</a:t>
                      </a:r>
                      <a:endParaRPr 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平等利用</a:t>
                      </a:r>
                      <a:endParaRPr 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ctr"/>
                      <a:r>
                        <a:rPr lang="en-US"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(84.4%)</a:t>
                      </a:r>
                      <a:endParaRPr 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607581956"/>
                  </a:ext>
                </a:extLst>
              </a:tr>
              <a:tr h="711922">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都道府県</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遂行能力</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(99.6%)</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サービス向上</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(98.5%)</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経費節減</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(98.4%)</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情報公開等</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(87.0%)</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2480904010"/>
                  </a:ext>
                </a:extLst>
              </a:tr>
              <a:tr h="711922">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指定都市</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サービス向上</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(94.6%)</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遂行能力</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(94.5%)</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経費節減</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(89.3%)</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危機管理</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(88.6%)</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1511712295"/>
                  </a:ext>
                </a:extLst>
              </a:tr>
              <a:tr h="711922">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市区町村</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サービス向上</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(86.2%)</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遂行能力</a:t>
                      </a:r>
                      <a:endParaRPr 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ctr"/>
                      <a:r>
                        <a:rPr lang="en-US"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(83.8%)</a:t>
                      </a:r>
                      <a:endParaRPr 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平等利用</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(83.8%)</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経費節減</a:t>
                      </a:r>
                      <a:endParaRPr 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ctr"/>
                      <a:r>
                        <a:rPr lang="en-US"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(82.8%)</a:t>
                      </a:r>
                      <a:endParaRPr 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4083836675"/>
                  </a:ext>
                </a:extLst>
              </a:tr>
            </a:tbl>
          </a:graphicData>
        </a:graphic>
      </p:graphicFrame>
      <p:sp>
        <p:nvSpPr>
          <p:cNvPr id="3" name="テキスト ボックス 2">
            <a:extLst>
              <a:ext uri="{FF2B5EF4-FFF2-40B4-BE49-F238E27FC236}">
                <a16:creationId xmlns:a16="http://schemas.microsoft.com/office/drawing/2014/main" id="{5912FB31-4DDF-F23A-623F-8AE7D3B5662D}"/>
              </a:ext>
            </a:extLst>
          </p:cNvPr>
          <p:cNvSpPr txBox="1">
            <a:spLocks noChangeArrowheads="1"/>
          </p:cNvSpPr>
          <p:nvPr/>
        </p:nvSpPr>
        <p:spPr bwMode="auto">
          <a:xfrm>
            <a:off x="626836" y="500271"/>
            <a:ext cx="13258286" cy="2333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ja-JP" altLang="en-US" sz="3600" dirty="0">
                <a:solidFill>
                  <a:schemeClr val="tx2"/>
                </a:solidFill>
                <a:latin typeface="BIZ UDPゴシック" panose="020B0400000000000000" pitchFamily="50" charset="-128"/>
                <a:ea typeface="BIZ UDPゴシック" panose="020B0400000000000000" pitchFamily="50" charset="-128"/>
              </a:rPr>
              <a:t>第</a:t>
            </a:r>
            <a:r>
              <a:rPr lang="en-US" altLang="ja-JP" sz="3600" dirty="0">
                <a:solidFill>
                  <a:schemeClr val="tx2"/>
                </a:solidFill>
                <a:latin typeface="BIZ UDPゴシック" panose="020B0400000000000000" pitchFamily="50" charset="-128"/>
                <a:ea typeface="BIZ UDPゴシック" panose="020B0400000000000000" pitchFamily="50" charset="-128"/>
              </a:rPr>
              <a:t>2</a:t>
            </a:r>
            <a:r>
              <a:rPr lang="ja-JP" altLang="en-US" sz="3600" dirty="0">
                <a:solidFill>
                  <a:schemeClr val="tx2"/>
                </a:solidFill>
                <a:latin typeface="BIZ UDPゴシック" panose="020B0400000000000000" pitchFamily="50" charset="-128"/>
                <a:ea typeface="BIZ UDPゴシック" panose="020B0400000000000000" pitchFamily="50" charset="-128"/>
              </a:rPr>
              <a:t>部　総務省</a:t>
            </a:r>
            <a:endParaRPr lang="en-US" altLang="ja-JP" sz="3600" dirty="0">
              <a:solidFill>
                <a:schemeClr val="tx2"/>
              </a:solidFill>
              <a:latin typeface="BIZ UDPゴシック" panose="020B0400000000000000" pitchFamily="50" charset="-128"/>
              <a:ea typeface="BIZ UDPゴシック" panose="020B0400000000000000" pitchFamily="50" charset="-128"/>
            </a:endParaRPr>
          </a:p>
          <a:p>
            <a:pPr>
              <a:spcBef>
                <a:spcPct val="0"/>
              </a:spcBef>
              <a:buFontTx/>
              <a:buNone/>
            </a:pPr>
            <a:r>
              <a:rPr lang="ja-JP" altLang="en-US" sz="3600" dirty="0">
                <a:solidFill>
                  <a:schemeClr val="tx2"/>
                </a:solidFill>
                <a:latin typeface="BIZ UDPゴシック" panose="020B0400000000000000" pitchFamily="50" charset="-128"/>
                <a:ea typeface="BIZ UDPゴシック" panose="020B0400000000000000" pitchFamily="50" charset="-128"/>
              </a:rPr>
              <a:t>　</a:t>
            </a:r>
            <a:endParaRPr lang="en-US" altLang="ja-JP" sz="3600" dirty="0">
              <a:solidFill>
                <a:schemeClr val="tx2"/>
              </a:solidFill>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b="1" dirty="0">
                <a:solidFill>
                  <a:schemeClr val="tx2"/>
                </a:solidFill>
                <a:latin typeface="BIZ UDPゴシック" panose="020B0400000000000000" pitchFamily="50" charset="-128"/>
                <a:ea typeface="BIZ UDPゴシック" panose="020B0400000000000000" pitchFamily="50" charset="-128"/>
              </a:rPr>
              <a:t>「公の施設の指定管理者制度の導入状況等に関する調査結果」　 　</a:t>
            </a:r>
            <a:endParaRPr lang="en-US" altLang="ja-JP" sz="3600" b="1" dirty="0">
              <a:solidFill>
                <a:schemeClr val="tx2"/>
              </a:solidFill>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dirty="0">
                <a:solidFill>
                  <a:schemeClr val="tx2"/>
                </a:solidFill>
                <a:latin typeface="BIZ UDPゴシック" panose="020B0400000000000000" pitchFamily="50" charset="-128"/>
                <a:ea typeface="BIZ UDPゴシック" panose="020B0400000000000000" pitchFamily="50" charset="-128"/>
              </a:rPr>
              <a:t>　　</a:t>
            </a:r>
          </a:p>
        </p:txBody>
      </p:sp>
      <p:sp>
        <p:nvSpPr>
          <p:cNvPr id="7" name="テキスト ボックス 9">
            <a:extLst>
              <a:ext uri="{FF2B5EF4-FFF2-40B4-BE49-F238E27FC236}">
                <a16:creationId xmlns:a16="http://schemas.microsoft.com/office/drawing/2014/main" id="{DBD30566-FD15-B856-3CC0-33768544CBA7}"/>
              </a:ext>
            </a:extLst>
          </p:cNvPr>
          <p:cNvSpPr txBox="1">
            <a:spLocks noChangeArrowheads="1"/>
          </p:cNvSpPr>
          <p:nvPr/>
        </p:nvSpPr>
        <p:spPr bwMode="auto">
          <a:xfrm>
            <a:off x="626836" y="7340025"/>
            <a:ext cx="13103087" cy="304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buNone/>
            </a:pPr>
            <a:r>
              <a:rPr lang="ja-JP" altLang="ja-JP" dirty="0"/>
              <a:t>選定基準では</a:t>
            </a:r>
            <a:r>
              <a:rPr lang="en-US" altLang="ja-JP" dirty="0"/>
              <a:t>1</a:t>
            </a:r>
            <a:r>
              <a:rPr lang="ja-JP" altLang="ja-JP" dirty="0"/>
              <a:t>位と</a:t>
            </a:r>
            <a:r>
              <a:rPr lang="en-US" altLang="ja-JP" dirty="0"/>
              <a:t>2</a:t>
            </a:r>
            <a:r>
              <a:rPr lang="ja-JP" altLang="ja-JP" dirty="0"/>
              <a:t>位はサービス向上と遂行能力が占めていましたが、</a:t>
            </a:r>
            <a:r>
              <a:rPr lang="en-US" altLang="ja-JP" dirty="0"/>
              <a:t>3</a:t>
            </a:r>
            <a:r>
              <a:rPr lang="ja-JP" altLang="ja-JP" dirty="0"/>
              <a:t>位と</a:t>
            </a:r>
            <a:r>
              <a:rPr lang="en-US" altLang="ja-JP" dirty="0"/>
              <a:t>4</a:t>
            </a:r>
            <a:r>
              <a:rPr lang="ja-JP" altLang="ja-JP" dirty="0"/>
              <a:t>位は経費節減のほかカテゴリーごとに異なった項目が選ばれていました。都道府県では情報公開と個人情報の保護</a:t>
            </a:r>
            <a:r>
              <a:rPr lang="en-US" altLang="ja-JP" dirty="0"/>
              <a:t>(</a:t>
            </a:r>
            <a:r>
              <a:rPr lang="ja-JP" altLang="ja-JP" dirty="0"/>
              <a:t>法令遵守</a:t>
            </a:r>
            <a:r>
              <a:rPr lang="en-US" altLang="ja-JP" dirty="0"/>
              <a:t>)</a:t>
            </a:r>
            <a:r>
              <a:rPr lang="ja-JP" altLang="ja-JP" dirty="0"/>
              <a:t>が、指定都市では危機管理が、市区町村では平等利用が</a:t>
            </a:r>
            <a:r>
              <a:rPr lang="en-US" altLang="ja-JP" dirty="0"/>
              <a:t>3</a:t>
            </a:r>
            <a:r>
              <a:rPr lang="ja-JP" altLang="ja-JP" dirty="0"/>
              <a:t>位で、経費節減は第</a:t>
            </a:r>
            <a:r>
              <a:rPr lang="en-US" altLang="ja-JP" dirty="0"/>
              <a:t>4</a:t>
            </a:r>
            <a:r>
              <a:rPr lang="ja-JP" altLang="ja-JP" dirty="0"/>
              <a:t>位でした。細かくパーセンテージを見ると市区町村の経費節減は表の中では最も低い数値</a:t>
            </a:r>
            <a:r>
              <a:rPr lang="en-US" altLang="ja-JP" dirty="0"/>
              <a:t>(82.8%)</a:t>
            </a:r>
            <a:r>
              <a:rPr lang="ja-JP" altLang="ja-JP" dirty="0"/>
              <a:t>になっていました。</a:t>
            </a:r>
          </a:p>
        </p:txBody>
      </p:sp>
    </p:spTree>
    <p:extLst>
      <p:ext uri="{BB962C8B-B14F-4D97-AF65-F5344CB8AC3E}">
        <p14:creationId xmlns:p14="http://schemas.microsoft.com/office/powerpoint/2010/main" val="46541291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a:extLst>
            <a:ext uri="{FF2B5EF4-FFF2-40B4-BE49-F238E27FC236}">
              <a16:creationId xmlns:a16="http://schemas.microsoft.com/office/drawing/2014/main" id="{B20DC15A-5805-0EB5-4B52-C94E9B18D1DA}"/>
            </a:ext>
          </a:extLst>
        </p:cNvPr>
        <p:cNvGrpSpPr/>
        <p:nvPr/>
      </p:nvGrpSpPr>
      <p:grpSpPr>
        <a:xfrm>
          <a:off x="0" y="0"/>
          <a:ext cx="0" cy="0"/>
          <a:chOff x="0" y="0"/>
          <a:chExt cx="0" cy="0"/>
        </a:xfrm>
      </p:grpSpPr>
      <p:sp>
        <p:nvSpPr>
          <p:cNvPr id="5" name="正方形/長方形 4">
            <a:extLst>
              <a:ext uri="{FF2B5EF4-FFF2-40B4-BE49-F238E27FC236}">
                <a16:creationId xmlns:a16="http://schemas.microsoft.com/office/drawing/2014/main" id="{77655D6B-581D-48F5-AA2D-B0B76113769B}"/>
              </a:ext>
            </a:extLst>
          </p:cNvPr>
          <p:cNvSpPr/>
          <p:nvPr/>
        </p:nvSpPr>
        <p:spPr>
          <a:xfrm>
            <a:off x="11836400" y="304800"/>
            <a:ext cx="2247900" cy="1066800"/>
          </a:xfrm>
          <a:prstGeom prst="rect">
            <a:avLst/>
          </a:prstGeom>
          <a:solidFill>
            <a:srgbClr val="86C49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pic>
        <p:nvPicPr>
          <p:cNvPr id="2" name="図 1">
            <a:extLst>
              <a:ext uri="{FF2B5EF4-FFF2-40B4-BE49-F238E27FC236}">
                <a16:creationId xmlns:a16="http://schemas.microsoft.com/office/drawing/2014/main" id="{8895305C-785D-30CC-B612-1D1FAEC1D361}"/>
              </a:ext>
            </a:extLst>
          </p:cNvPr>
          <p:cNvPicPr>
            <a:picLocks noChangeAspect="1"/>
          </p:cNvPicPr>
          <p:nvPr/>
        </p:nvPicPr>
        <p:blipFill>
          <a:blip r:embed="rId4"/>
          <a:stretch>
            <a:fillRect/>
          </a:stretch>
        </p:blipFill>
        <p:spPr>
          <a:xfrm>
            <a:off x="11836400" y="304800"/>
            <a:ext cx="2048722" cy="871977"/>
          </a:xfrm>
          <a:prstGeom prst="rect">
            <a:avLst/>
          </a:prstGeom>
        </p:spPr>
      </p:pic>
      <p:sp>
        <p:nvSpPr>
          <p:cNvPr id="8" name="スライド番号プレースホルダー 7">
            <a:extLst>
              <a:ext uri="{FF2B5EF4-FFF2-40B4-BE49-F238E27FC236}">
                <a16:creationId xmlns:a16="http://schemas.microsoft.com/office/drawing/2014/main" id="{CB876349-90AD-7420-8837-7FA7F1F5D535}"/>
              </a:ext>
            </a:extLst>
          </p:cNvPr>
          <p:cNvSpPr>
            <a:spLocks noGrp="1"/>
          </p:cNvSpPr>
          <p:nvPr>
            <p:ph type="sldNum" sz="quarter" idx="12"/>
          </p:nvPr>
        </p:nvSpPr>
        <p:spPr/>
        <p:txBody>
          <a:bodyPr/>
          <a:lstStyle/>
          <a:p>
            <a:fld id="{D99A811D-311C-446E-B091-52C5181E50CE}" type="slidenum">
              <a:rPr kumimoji="1" lang="ja-JP" altLang="en-US" smtClean="0"/>
              <a:t>39</a:t>
            </a:fld>
            <a:endParaRPr kumimoji="1" lang="ja-JP" altLang="en-US"/>
          </a:p>
        </p:txBody>
      </p:sp>
      <p:sp>
        <p:nvSpPr>
          <p:cNvPr id="4" name="テキスト ボックス 3">
            <a:extLst>
              <a:ext uri="{FF2B5EF4-FFF2-40B4-BE49-F238E27FC236}">
                <a16:creationId xmlns:a16="http://schemas.microsoft.com/office/drawing/2014/main" id="{7CCB8E33-4871-8DFF-9C88-08323136C1F9}"/>
              </a:ext>
            </a:extLst>
          </p:cNvPr>
          <p:cNvSpPr txBox="1"/>
          <p:nvPr/>
        </p:nvSpPr>
        <p:spPr>
          <a:xfrm>
            <a:off x="701034" y="3075124"/>
            <a:ext cx="5594801" cy="369332"/>
          </a:xfrm>
          <a:prstGeom prst="rect">
            <a:avLst/>
          </a:prstGeom>
          <a:noFill/>
        </p:spPr>
        <p:txBody>
          <a:bodyPr wrap="none" rtlCol="0">
            <a:spAutoFit/>
          </a:bodyPr>
          <a:lstStyle/>
          <a:p>
            <a:r>
              <a:rPr lang="ja-JP" altLang="en-US" sz="1800" kern="100"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表</a:t>
            </a:r>
            <a:r>
              <a:rPr lang="en-US" altLang="ja-JP" sz="1800" kern="100"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2-11</a:t>
            </a:r>
            <a:r>
              <a:rPr lang="ja-JP" altLang="en-US" sz="1800" kern="100"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大規模災害発生時の役割分担および費用負担</a:t>
            </a:r>
            <a:endParaRPr lang="ja-JP" altLang="ja-JP" sz="1800" kern="100"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graphicFrame>
        <p:nvGraphicFramePr>
          <p:cNvPr id="3" name="表 2">
            <a:extLst>
              <a:ext uri="{FF2B5EF4-FFF2-40B4-BE49-F238E27FC236}">
                <a16:creationId xmlns:a16="http://schemas.microsoft.com/office/drawing/2014/main" id="{903EA3D6-C0F5-30A0-AE7A-308173502DC5}"/>
              </a:ext>
            </a:extLst>
          </p:cNvPr>
          <p:cNvGraphicFramePr>
            <a:graphicFrameLocks noGrp="1"/>
          </p:cNvGraphicFramePr>
          <p:nvPr>
            <p:extLst>
              <p:ext uri="{D42A27DB-BD31-4B8C-83A1-F6EECF244321}">
                <p14:modId xmlns:p14="http://schemas.microsoft.com/office/powerpoint/2010/main" val="3686011291"/>
              </p:ext>
            </p:extLst>
          </p:nvPr>
        </p:nvGraphicFramePr>
        <p:xfrm>
          <a:off x="1861137" y="4062392"/>
          <a:ext cx="9529669" cy="1480028"/>
        </p:xfrm>
        <a:graphic>
          <a:graphicData uri="http://schemas.openxmlformats.org/drawingml/2006/table">
            <a:tbl>
              <a:tblPr firstRow="1" firstCol="1" bandRow="1"/>
              <a:tblGrid>
                <a:gridCol w="2507781">
                  <a:extLst>
                    <a:ext uri="{9D8B030D-6E8A-4147-A177-3AD203B41FA5}">
                      <a16:colId xmlns:a16="http://schemas.microsoft.com/office/drawing/2014/main" val="4120715993"/>
                    </a:ext>
                  </a:extLst>
                </a:gridCol>
                <a:gridCol w="1755472">
                  <a:extLst>
                    <a:ext uri="{9D8B030D-6E8A-4147-A177-3AD203B41FA5}">
                      <a16:colId xmlns:a16="http://schemas.microsoft.com/office/drawing/2014/main" val="972795854"/>
                    </a:ext>
                  </a:extLst>
                </a:gridCol>
                <a:gridCol w="1755472">
                  <a:extLst>
                    <a:ext uri="{9D8B030D-6E8A-4147-A177-3AD203B41FA5}">
                      <a16:colId xmlns:a16="http://schemas.microsoft.com/office/drawing/2014/main" val="2182739203"/>
                    </a:ext>
                  </a:extLst>
                </a:gridCol>
                <a:gridCol w="1755472">
                  <a:extLst>
                    <a:ext uri="{9D8B030D-6E8A-4147-A177-3AD203B41FA5}">
                      <a16:colId xmlns:a16="http://schemas.microsoft.com/office/drawing/2014/main" val="3097501042"/>
                    </a:ext>
                  </a:extLst>
                </a:gridCol>
                <a:gridCol w="1755472">
                  <a:extLst>
                    <a:ext uri="{9D8B030D-6E8A-4147-A177-3AD203B41FA5}">
                      <a16:colId xmlns:a16="http://schemas.microsoft.com/office/drawing/2014/main" val="1166164665"/>
                    </a:ext>
                  </a:extLst>
                </a:gridCol>
              </a:tblGrid>
              <a:tr h="370007">
                <a:tc>
                  <a:txBody>
                    <a:bodyPr/>
                    <a:lstStyle/>
                    <a:p>
                      <a:pPr algn="ct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調　査　年</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総数平均</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都道府県</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指定都市</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市区町村</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3905438079"/>
                  </a:ext>
                </a:extLst>
              </a:tr>
              <a:tr h="370007">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平成</a:t>
                      </a: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30</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2018</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59.3</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30.2</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66.1</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57.2</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2604428286"/>
                  </a:ext>
                </a:extLst>
              </a:tr>
              <a:tr h="370007">
                <a:tc>
                  <a:txBody>
                    <a:bodyPr/>
                    <a:lstStyle/>
                    <a:p>
                      <a:pPr algn="just"/>
                      <a:r>
                        <a:rPr 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令和</a:t>
                      </a:r>
                      <a:r>
                        <a:rPr lang="en-US"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3</a:t>
                      </a:r>
                      <a:r>
                        <a:rPr 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r>
                        <a:rPr lang="en-US"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2021</a:t>
                      </a:r>
                      <a:r>
                        <a:rPr 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endParaRPr 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68.2</a:t>
                      </a:r>
                      <a:r>
                        <a:rPr 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67.6</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79.3</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66.9</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1518501553"/>
                  </a:ext>
                </a:extLst>
              </a:tr>
              <a:tr h="370007">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令和</a:t>
                      </a: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6</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2024</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b="1"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75.0</a:t>
                      </a:r>
                      <a:r>
                        <a:rPr lang="ja-JP" sz="1800" b="1"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ja-JP" sz="18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b="1"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78.9</a:t>
                      </a:r>
                      <a:r>
                        <a:rPr lang="ja-JP" sz="1800" b="1"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ja-JP" sz="18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b="1"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85.1</a:t>
                      </a:r>
                      <a:r>
                        <a:rPr lang="ja-JP" sz="1800" b="1"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ja-JP" sz="18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b="1"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73.4</a:t>
                      </a:r>
                      <a:r>
                        <a:rPr lang="ja-JP" sz="1800" b="1"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ja-JP" sz="18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137759028"/>
                  </a:ext>
                </a:extLst>
              </a:tr>
            </a:tbl>
          </a:graphicData>
        </a:graphic>
      </p:graphicFrame>
      <p:sp>
        <p:nvSpPr>
          <p:cNvPr id="7" name="テキスト ボックス 6">
            <a:extLst>
              <a:ext uri="{FF2B5EF4-FFF2-40B4-BE49-F238E27FC236}">
                <a16:creationId xmlns:a16="http://schemas.microsoft.com/office/drawing/2014/main" id="{3A1FBF1E-2B67-BD10-BF5A-314200629484}"/>
              </a:ext>
            </a:extLst>
          </p:cNvPr>
          <p:cNvSpPr txBox="1"/>
          <p:nvPr/>
        </p:nvSpPr>
        <p:spPr>
          <a:xfrm>
            <a:off x="1371688" y="3628686"/>
            <a:ext cx="3185487" cy="369332"/>
          </a:xfrm>
          <a:prstGeom prst="rect">
            <a:avLst/>
          </a:prstGeom>
          <a:noFill/>
        </p:spPr>
        <p:txBody>
          <a:bodyPr wrap="none" rtlCol="0">
            <a:spAutoFit/>
          </a:bodyPr>
          <a:lstStyle/>
          <a:p>
            <a:r>
              <a:rPr lang="ja-JP" alt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大規模災害発生時の役割分担</a:t>
            </a:r>
            <a:endParaRPr lang="ja-JP" alt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9" name="テキスト ボックス 8">
            <a:extLst>
              <a:ext uri="{FF2B5EF4-FFF2-40B4-BE49-F238E27FC236}">
                <a16:creationId xmlns:a16="http://schemas.microsoft.com/office/drawing/2014/main" id="{A9408F27-A163-5AD8-DEA2-5D8530CDDB2A}"/>
              </a:ext>
            </a:extLst>
          </p:cNvPr>
          <p:cNvSpPr txBox="1"/>
          <p:nvPr/>
        </p:nvSpPr>
        <p:spPr>
          <a:xfrm>
            <a:off x="1371688" y="5651092"/>
            <a:ext cx="3185487" cy="369332"/>
          </a:xfrm>
          <a:prstGeom prst="rect">
            <a:avLst/>
          </a:prstGeom>
          <a:noFill/>
        </p:spPr>
        <p:txBody>
          <a:bodyPr wrap="none" rtlCol="0">
            <a:spAutoFit/>
          </a:bodyPr>
          <a:lstStyle/>
          <a:p>
            <a:r>
              <a:rPr lang="ja-JP" alt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大規模災害発生時の費用負担</a:t>
            </a:r>
            <a:endParaRPr lang="ja-JP" alt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graphicFrame>
        <p:nvGraphicFramePr>
          <p:cNvPr id="14" name="表 13">
            <a:extLst>
              <a:ext uri="{FF2B5EF4-FFF2-40B4-BE49-F238E27FC236}">
                <a16:creationId xmlns:a16="http://schemas.microsoft.com/office/drawing/2014/main" id="{04024351-9707-9FA5-F454-A6F8EA2D4C0D}"/>
              </a:ext>
            </a:extLst>
          </p:cNvPr>
          <p:cNvGraphicFramePr>
            <a:graphicFrameLocks noGrp="1"/>
          </p:cNvGraphicFramePr>
          <p:nvPr>
            <p:extLst>
              <p:ext uri="{D42A27DB-BD31-4B8C-83A1-F6EECF244321}">
                <p14:modId xmlns:p14="http://schemas.microsoft.com/office/powerpoint/2010/main" val="2334884984"/>
              </p:ext>
            </p:extLst>
          </p:nvPr>
        </p:nvGraphicFramePr>
        <p:xfrm>
          <a:off x="1861136" y="6066830"/>
          <a:ext cx="9529669" cy="1128664"/>
        </p:xfrm>
        <a:graphic>
          <a:graphicData uri="http://schemas.openxmlformats.org/drawingml/2006/table">
            <a:tbl>
              <a:tblPr firstRow="1" firstCol="1" bandRow="1"/>
              <a:tblGrid>
                <a:gridCol w="2507781">
                  <a:extLst>
                    <a:ext uri="{9D8B030D-6E8A-4147-A177-3AD203B41FA5}">
                      <a16:colId xmlns:a16="http://schemas.microsoft.com/office/drawing/2014/main" val="2117683187"/>
                    </a:ext>
                  </a:extLst>
                </a:gridCol>
                <a:gridCol w="1755472">
                  <a:extLst>
                    <a:ext uri="{9D8B030D-6E8A-4147-A177-3AD203B41FA5}">
                      <a16:colId xmlns:a16="http://schemas.microsoft.com/office/drawing/2014/main" val="2820757682"/>
                    </a:ext>
                  </a:extLst>
                </a:gridCol>
                <a:gridCol w="1755472">
                  <a:extLst>
                    <a:ext uri="{9D8B030D-6E8A-4147-A177-3AD203B41FA5}">
                      <a16:colId xmlns:a16="http://schemas.microsoft.com/office/drawing/2014/main" val="1260242468"/>
                    </a:ext>
                  </a:extLst>
                </a:gridCol>
                <a:gridCol w="1755472">
                  <a:extLst>
                    <a:ext uri="{9D8B030D-6E8A-4147-A177-3AD203B41FA5}">
                      <a16:colId xmlns:a16="http://schemas.microsoft.com/office/drawing/2014/main" val="729060447"/>
                    </a:ext>
                  </a:extLst>
                </a:gridCol>
                <a:gridCol w="1755472">
                  <a:extLst>
                    <a:ext uri="{9D8B030D-6E8A-4147-A177-3AD203B41FA5}">
                      <a16:colId xmlns:a16="http://schemas.microsoft.com/office/drawing/2014/main" val="2069141972"/>
                    </a:ext>
                  </a:extLst>
                </a:gridCol>
              </a:tblGrid>
              <a:tr h="282166">
                <a:tc>
                  <a:txBody>
                    <a:bodyPr/>
                    <a:lstStyle/>
                    <a:p>
                      <a:pPr algn="ct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調　査　年</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総数平均</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都道府県</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指定都市</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市区町村</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4138227547"/>
                  </a:ext>
                </a:extLst>
              </a:tr>
              <a:tr h="282166">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平成</a:t>
                      </a: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30</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2018</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56.0</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42.9</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73.3</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55.2</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970072172"/>
                  </a:ext>
                </a:extLst>
              </a:tr>
              <a:tr h="282166">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令和</a:t>
                      </a: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3</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2021</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68.0</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75.5</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85.6</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64.9</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3372238336"/>
                  </a:ext>
                </a:extLst>
              </a:tr>
              <a:tr h="282166">
                <a:tc>
                  <a:txBody>
                    <a:bodyPr/>
                    <a:lstStyle/>
                    <a:p>
                      <a:pPr algn="just"/>
                      <a:r>
                        <a:rPr 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令和</a:t>
                      </a:r>
                      <a:r>
                        <a:rPr lang="en-US"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6</a:t>
                      </a:r>
                      <a:r>
                        <a:rPr 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r>
                        <a:rPr lang="en-US"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2024</a:t>
                      </a:r>
                      <a:r>
                        <a:rPr 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endParaRPr 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b="1"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74.6</a:t>
                      </a:r>
                      <a:r>
                        <a:rPr lang="ja-JP" sz="1800" b="1"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ja-JP" sz="18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b="1"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78.9</a:t>
                      </a:r>
                      <a:r>
                        <a:rPr lang="ja-JP" sz="1800" b="1"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ja-JP" sz="18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b="1"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91.9</a:t>
                      </a:r>
                      <a:r>
                        <a:rPr lang="ja-JP" sz="1800" b="1"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ja-JP" sz="18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en-US" sz="1800" b="1"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72.0</a:t>
                      </a:r>
                      <a:r>
                        <a:rPr lang="ja-JP" sz="1800" b="1"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ja-JP" sz="18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3803202795"/>
                  </a:ext>
                </a:extLst>
              </a:tr>
            </a:tbl>
          </a:graphicData>
        </a:graphic>
      </p:graphicFrame>
      <p:sp>
        <p:nvSpPr>
          <p:cNvPr id="10" name="テキスト ボックス 9">
            <a:extLst>
              <a:ext uri="{FF2B5EF4-FFF2-40B4-BE49-F238E27FC236}">
                <a16:creationId xmlns:a16="http://schemas.microsoft.com/office/drawing/2014/main" id="{EAC41165-7D80-97A2-011C-B25A5801A21B}"/>
              </a:ext>
            </a:extLst>
          </p:cNvPr>
          <p:cNvSpPr txBox="1">
            <a:spLocks noChangeArrowheads="1"/>
          </p:cNvSpPr>
          <p:nvPr/>
        </p:nvSpPr>
        <p:spPr bwMode="auto">
          <a:xfrm>
            <a:off x="498732" y="557563"/>
            <a:ext cx="13258286" cy="2333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ja-JP" altLang="en-US" sz="3600" dirty="0">
                <a:solidFill>
                  <a:schemeClr val="tx2"/>
                </a:solidFill>
                <a:latin typeface="BIZ UDPゴシック" panose="020B0400000000000000" pitchFamily="50" charset="-128"/>
                <a:ea typeface="BIZ UDPゴシック" panose="020B0400000000000000" pitchFamily="50" charset="-128"/>
              </a:rPr>
              <a:t>第</a:t>
            </a:r>
            <a:r>
              <a:rPr lang="en-US" altLang="ja-JP" sz="3600" dirty="0">
                <a:solidFill>
                  <a:schemeClr val="tx2"/>
                </a:solidFill>
                <a:latin typeface="BIZ UDPゴシック" panose="020B0400000000000000" pitchFamily="50" charset="-128"/>
                <a:ea typeface="BIZ UDPゴシック" panose="020B0400000000000000" pitchFamily="50" charset="-128"/>
              </a:rPr>
              <a:t>2</a:t>
            </a:r>
            <a:r>
              <a:rPr lang="ja-JP" altLang="en-US" sz="3600" dirty="0">
                <a:solidFill>
                  <a:schemeClr val="tx2"/>
                </a:solidFill>
                <a:latin typeface="BIZ UDPゴシック" panose="020B0400000000000000" pitchFamily="50" charset="-128"/>
                <a:ea typeface="BIZ UDPゴシック" panose="020B0400000000000000" pitchFamily="50" charset="-128"/>
              </a:rPr>
              <a:t>部　総務省</a:t>
            </a:r>
            <a:endParaRPr lang="en-US" altLang="ja-JP" sz="3600" dirty="0">
              <a:solidFill>
                <a:schemeClr val="tx2"/>
              </a:solidFill>
              <a:latin typeface="BIZ UDPゴシック" panose="020B0400000000000000" pitchFamily="50" charset="-128"/>
              <a:ea typeface="BIZ UDPゴシック" panose="020B0400000000000000" pitchFamily="50" charset="-128"/>
            </a:endParaRPr>
          </a:p>
          <a:p>
            <a:pPr>
              <a:spcBef>
                <a:spcPct val="0"/>
              </a:spcBef>
              <a:buFontTx/>
              <a:buNone/>
            </a:pPr>
            <a:r>
              <a:rPr lang="ja-JP" altLang="en-US" sz="3600" dirty="0">
                <a:solidFill>
                  <a:schemeClr val="tx2"/>
                </a:solidFill>
                <a:latin typeface="BIZ UDPゴシック" panose="020B0400000000000000" pitchFamily="50" charset="-128"/>
                <a:ea typeface="BIZ UDPゴシック" panose="020B0400000000000000" pitchFamily="50" charset="-128"/>
              </a:rPr>
              <a:t>　</a:t>
            </a:r>
            <a:endParaRPr lang="en-US" altLang="ja-JP" sz="3600" dirty="0">
              <a:solidFill>
                <a:schemeClr val="tx2"/>
              </a:solidFill>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b="1" dirty="0">
                <a:solidFill>
                  <a:schemeClr val="tx2"/>
                </a:solidFill>
                <a:latin typeface="BIZ UDPゴシック" panose="020B0400000000000000" pitchFamily="50" charset="-128"/>
                <a:ea typeface="BIZ UDPゴシック" panose="020B0400000000000000" pitchFamily="50" charset="-128"/>
              </a:rPr>
              <a:t>「公の施設の指定管理者制度の導入状況等に関する調査結果」　 　</a:t>
            </a:r>
            <a:endParaRPr lang="en-US" altLang="ja-JP" sz="3600" b="1" dirty="0">
              <a:solidFill>
                <a:schemeClr val="tx2"/>
              </a:solidFill>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dirty="0">
                <a:solidFill>
                  <a:schemeClr val="tx2"/>
                </a:solidFill>
                <a:latin typeface="BIZ UDPゴシック" panose="020B0400000000000000" pitchFamily="50" charset="-128"/>
                <a:ea typeface="BIZ UDPゴシック" panose="020B0400000000000000" pitchFamily="50" charset="-128"/>
              </a:rPr>
              <a:t>　　</a:t>
            </a:r>
          </a:p>
        </p:txBody>
      </p:sp>
      <p:sp>
        <p:nvSpPr>
          <p:cNvPr id="11" name="テキスト ボックス 9">
            <a:extLst>
              <a:ext uri="{FF2B5EF4-FFF2-40B4-BE49-F238E27FC236}">
                <a16:creationId xmlns:a16="http://schemas.microsoft.com/office/drawing/2014/main" id="{038664E3-B891-CCDD-78E3-37002B2637B2}"/>
              </a:ext>
            </a:extLst>
          </p:cNvPr>
          <p:cNvSpPr txBox="1">
            <a:spLocks noChangeArrowheads="1"/>
          </p:cNvSpPr>
          <p:nvPr/>
        </p:nvSpPr>
        <p:spPr bwMode="auto">
          <a:xfrm>
            <a:off x="653931" y="7521560"/>
            <a:ext cx="12960469" cy="20621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buNone/>
            </a:pPr>
            <a:r>
              <a:rPr lang="ja-JP" altLang="ja-JP" dirty="0"/>
              <a:t>東日本大震災や熊本地震以降、指定管理者制度における大規模災害への対応体制構築は重要な課題となりました。令和</a:t>
            </a:r>
            <a:r>
              <a:rPr lang="en-US" altLang="ja-JP" dirty="0"/>
              <a:t>6</a:t>
            </a:r>
            <a:r>
              <a:rPr lang="ja-JP" altLang="ja-JP" dirty="0"/>
              <a:t>年調査では</a:t>
            </a:r>
            <a:r>
              <a:rPr lang="en-US" altLang="ja-JP" dirty="0"/>
              <a:t>7</a:t>
            </a:r>
            <a:r>
              <a:rPr lang="ja-JP" altLang="ja-JP" dirty="0"/>
              <a:t>割</a:t>
            </a:r>
            <a:r>
              <a:rPr lang="en-US" altLang="ja-JP" dirty="0"/>
              <a:t>5</a:t>
            </a:r>
            <a:r>
              <a:rPr lang="ja-JP" altLang="ja-JP" dirty="0"/>
              <a:t>分近くの指定管理者導入施設で大規模災害への体制を構築していることがわかり、大規模災害対策への対応意識の向上していることがうかがえます。</a:t>
            </a:r>
          </a:p>
        </p:txBody>
      </p:sp>
    </p:spTree>
    <p:extLst>
      <p:ext uri="{BB962C8B-B14F-4D97-AF65-F5344CB8AC3E}">
        <p14:creationId xmlns:p14="http://schemas.microsoft.com/office/powerpoint/2010/main" val="891511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a:extLst>
            <a:ext uri="{FF2B5EF4-FFF2-40B4-BE49-F238E27FC236}">
              <a16:creationId xmlns:a16="http://schemas.microsoft.com/office/drawing/2014/main" id="{D75C4D32-6582-1009-41BC-BCA8C800E5B9}"/>
            </a:ext>
          </a:extLst>
        </p:cNvPr>
        <p:cNvGrpSpPr/>
        <p:nvPr/>
      </p:nvGrpSpPr>
      <p:grpSpPr>
        <a:xfrm>
          <a:off x="0" y="0"/>
          <a:ext cx="0" cy="0"/>
          <a:chOff x="0" y="0"/>
          <a:chExt cx="0" cy="0"/>
        </a:xfrm>
      </p:grpSpPr>
      <p:sp>
        <p:nvSpPr>
          <p:cNvPr id="5" name="正方形/長方形 4">
            <a:extLst>
              <a:ext uri="{FF2B5EF4-FFF2-40B4-BE49-F238E27FC236}">
                <a16:creationId xmlns:a16="http://schemas.microsoft.com/office/drawing/2014/main" id="{96A88997-E262-6DF3-8B06-F0C96DCAC477}"/>
              </a:ext>
            </a:extLst>
          </p:cNvPr>
          <p:cNvSpPr/>
          <p:nvPr/>
        </p:nvSpPr>
        <p:spPr>
          <a:xfrm>
            <a:off x="11836400" y="304800"/>
            <a:ext cx="2247900" cy="1066800"/>
          </a:xfrm>
          <a:prstGeom prst="rect">
            <a:avLst/>
          </a:prstGeom>
          <a:solidFill>
            <a:srgbClr val="86C49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 name="図 1">
            <a:extLst>
              <a:ext uri="{FF2B5EF4-FFF2-40B4-BE49-F238E27FC236}">
                <a16:creationId xmlns:a16="http://schemas.microsoft.com/office/drawing/2014/main" id="{BB534A60-310C-8091-F27C-36F70E8D63CE}"/>
              </a:ext>
            </a:extLst>
          </p:cNvPr>
          <p:cNvPicPr>
            <a:picLocks noChangeAspect="1"/>
          </p:cNvPicPr>
          <p:nvPr/>
        </p:nvPicPr>
        <p:blipFill>
          <a:blip r:embed="rId4"/>
          <a:stretch>
            <a:fillRect/>
          </a:stretch>
        </p:blipFill>
        <p:spPr>
          <a:xfrm>
            <a:off x="11836400" y="304800"/>
            <a:ext cx="2048722" cy="871977"/>
          </a:xfrm>
          <a:prstGeom prst="rect">
            <a:avLst/>
          </a:prstGeom>
        </p:spPr>
      </p:pic>
      <p:sp>
        <p:nvSpPr>
          <p:cNvPr id="3" name="テキスト ボックス 9">
            <a:extLst>
              <a:ext uri="{FF2B5EF4-FFF2-40B4-BE49-F238E27FC236}">
                <a16:creationId xmlns:a16="http://schemas.microsoft.com/office/drawing/2014/main" id="{20E83892-79D2-7EFE-73A1-AE79CB48C445}"/>
              </a:ext>
            </a:extLst>
          </p:cNvPr>
          <p:cNvSpPr txBox="1">
            <a:spLocks noChangeArrowheads="1"/>
          </p:cNvSpPr>
          <p:nvPr/>
        </p:nvSpPr>
        <p:spPr bwMode="auto">
          <a:xfrm>
            <a:off x="1424321" y="859971"/>
            <a:ext cx="12088906"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ja-JP" altLang="en-US" sz="2800" dirty="0">
                <a:solidFill>
                  <a:schemeClr val="tx2"/>
                </a:solidFill>
                <a:latin typeface="BIZ UDPゴシック" panose="020B0400000000000000" pitchFamily="50" charset="-128"/>
                <a:ea typeface="BIZ UDPゴシック" panose="020B0400000000000000" pitchFamily="50" charset="-128"/>
              </a:rPr>
              <a:t>　</a:t>
            </a:r>
            <a:r>
              <a:rPr lang="ja-JP" altLang="en-US" sz="4000" dirty="0">
                <a:solidFill>
                  <a:schemeClr val="tx2"/>
                </a:solidFill>
                <a:latin typeface="BIZ UDPゴシック" panose="020B0400000000000000" pitchFamily="50" charset="-128"/>
                <a:ea typeface="BIZ UDPゴシック" panose="020B0400000000000000" pitchFamily="50" charset="-128"/>
              </a:rPr>
              <a:t>　</a:t>
            </a:r>
            <a:r>
              <a:rPr lang="en-US" altLang="ja-JP" sz="4000" dirty="0">
                <a:solidFill>
                  <a:schemeClr val="tx2"/>
                </a:solidFill>
                <a:latin typeface="BIZ UDPゴシック" panose="020B0400000000000000" pitchFamily="50" charset="-128"/>
                <a:ea typeface="BIZ UDPゴシック" panose="020B0400000000000000" pitchFamily="50" charset="-128"/>
              </a:rPr>
              <a:t>1</a:t>
            </a:r>
            <a:r>
              <a:rPr lang="ja-JP" altLang="en-US" sz="4000" dirty="0">
                <a:solidFill>
                  <a:schemeClr val="tx2"/>
                </a:solidFill>
                <a:latin typeface="BIZ UDPゴシック" panose="020B0400000000000000" pitchFamily="50" charset="-128"/>
                <a:ea typeface="BIZ UDPゴシック" panose="020B0400000000000000" pitchFamily="50" charset="-128"/>
              </a:rPr>
              <a:t>．はじめに </a:t>
            </a:r>
            <a:r>
              <a:rPr lang="en-US" altLang="ja-JP" sz="4000" dirty="0">
                <a:solidFill>
                  <a:schemeClr val="tx2"/>
                </a:solidFill>
                <a:latin typeface="BIZ UDPゴシック" panose="020B0400000000000000" pitchFamily="50" charset="-128"/>
                <a:ea typeface="BIZ UDPゴシック" panose="020B0400000000000000" pitchFamily="50" charset="-128"/>
              </a:rPr>
              <a:t>(P1</a:t>
            </a:r>
            <a:r>
              <a:rPr lang="ja-JP" altLang="en-US" sz="4000" dirty="0">
                <a:solidFill>
                  <a:schemeClr val="tx2"/>
                </a:solidFill>
                <a:latin typeface="BIZ UDPゴシック" panose="020B0400000000000000" pitchFamily="50" charset="-128"/>
                <a:ea typeface="BIZ UDPゴシック" panose="020B0400000000000000" pitchFamily="50" charset="-128"/>
              </a:rPr>
              <a:t>～Ｐ</a:t>
            </a:r>
            <a:r>
              <a:rPr lang="en-US" altLang="ja-JP" sz="4000" dirty="0">
                <a:solidFill>
                  <a:schemeClr val="tx2"/>
                </a:solidFill>
                <a:latin typeface="BIZ UDPゴシック" panose="020B0400000000000000" pitchFamily="50" charset="-128"/>
                <a:ea typeface="BIZ UDPゴシック" panose="020B0400000000000000" pitchFamily="50" charset="-128"/>
              </a:rPr>
              <a:t>2)</a:t>
            </a:r>
          </a:p>
          <a:p>
            <a:pPr algn="ctr">
              <a:spcBef>
                <a:spcPct val="0"/>
              </a:spcBef>
              <a:buFontTx/>
              <a:buNone/>
            </a:pPr>
            <a:endParaRPr lang="en-US" altLang="ja-JP" sz="4000" dirty="0">
              <a:solidFill>
                <a:schemeClr val="tx2"/>
              </a:solidFill>
              <a:latin typeface="BIZ UDPゴシック" panose="020B0400000000000000" pitchFamily="50" charset="-128"/>
              <a:ea typeface="BIZ UDPゴシック" panose="020B0400000000000000" pitchFamily="50" charset="-128"/>
            </a:endParaRPr>
          </a:p>
          <a:p>
            <a:pPr>
              <a:spcBef>
                <a:spcPct val="0"/>
              </a:spcBef>
              <a:buFontTx/>
              <a:buNone/>
            </a:pPr>
            <a:r>
              <a:rPr lang="ja-JP" altLang="en-US" sz="4000" dirty="0">
                <a:solidFill>
                  <a:schemeClr val="tx2"/>
                </a:solidFill>
                <a:latin typeface="BIZ UDPゴシック" panose="020B0400000000000000" pitchFamily="50" charset="-128"/>
                <a:ea typeface="BIZ UDPゴシック" panose="020B0400000000000000" pitchFamily="50" charset="-128"/>
              </a:rPr>
              <a:t>　　</a:t>
            </a:r>
            <a:r>
              <a:rPr lang="ja-JP" altLang="en-US" sz="4000" b="1" dirty="0">
                <a:solidFill>
                  <a:schemeClr val="tx2"/>
                </a:solidFill>
                <a:latin typeface="BIZ UDPゴシック" panose="020B0400000000000000" pitchFamily="50" charset="-128"/>
                <a:ea typeface="BIZ UDPゴシック" panose="020B0400000000000000" pitchFamily="50" charset="-128"/>
              </a:rPr>
              <a:t>　（２）本提言の目的（令和</a:t>
            </a:r>
            <a:r>
              <a:rPr lang="en-US" altLang="ja-JP" sz="4000" b="1" dirty="0">
                <a:solidFill>
                  <a:schemeClr val="tx2"/>
                </a:solidFill>
                <a:latin typeface="BIZ UDPゴシック" panose="020B0400000000000000" pitchFamily="50" charset="-128"/>
                <a:ea typeface="BIZ UDPゴシック" panose="020B0400000000000000" pitchFamily="50" charset="-128"/>
              </a:rPr>
              <a:t>7</a:t>
            </a:r>
            <a:r>
              <a:rPr lang="ja-JP" altLang="en-US" sz="4000" b="1" dirty="0">
                <a:solidFill>
                  <a:schemeClr val="tx2"/>
                </a:solidFill>
                <a:latin typeface="BIZ UDPゴシック" panose="020B0400000000000000" pitchFamily="50" charset="-128"/>
                <a:ea typeface="BIZ UDPゴシック" panose="020B0400000000000000" pitchFamily="50" charset="-128"/>
              </a:rPr>
              <a:t>年度）</a:t>
            </a:r>
            <a:endParaRPr lang="en-US" altLang="ja-JP" sz="4000" b="1" dirty="0">
              <a:solidFill>
                <a:schemeClr val="tx2"/>
              </a:solidFill>
              <a:latin typeface="BIZ UDPゴシック" panose="020B0400000000000000" pitchFamily="50" charset="-128"/>
              <a:ea typeface="BIZ UDPゴシック" panose="020B0400000000000000" pitchFamily="50" charset="-128"/>
            </a:endParaRPr>
          </a:p>
        </p:txBody>
      </p:sp>
      <p:sp>
        <p:nvSpPr>
          <p:cNvPr id="4" name="テキスト ボックス 9">
            <a:extLst>
              <a:ext uri="{FF2B5EF4-FFF2-40B4-BE49-F238E27FC236}">
                <a16:creationId xmlns:a16="http://schemas.microsoft.com/office/drawing/2014/main" id="{5F8101C5-FB1B-D806-0F36-24D63D1BC9A9}"/>
              </a:ext>
            </a:extLst>
          </p:cNvPr>
          <p:cNvSpPr txBox="1">
            <a:spLocks noChangeArrowheads="1"/>
          </p:cNvSpPr>
          <p:nvPr/>
        </p:nvSpPr>
        <p:spPr bwMode="auto">
          <a:xfrm>
            <a:off x="576331" y="3212843"/>
            <a:ext cx="13103087" cy="809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None/>
            </a:pPr>
            <a:r>
              <a:rPr lang="ja-JP" altLang="en-US" sz="4000" dirty="0">
                <a:latin typeface="BIZ UDPゴシック" panose="020B0400000000000000" pitchFamily="50" charset="-128"/>
                <a:ea typeface="BIZ UDPゴシック" panose="020B0400000000000000" pitchFamily="50" charset="-128"/>
              </a:rPr>
              <a:t>　　　</a:t>
            </a:r>
            <a:r>
              <a:rPr lang="ja-JP" altLang="en-US" sz="4000" b="1" dirty="0">
                <a:latin typeface="BIZ UDPゴシック" panose="020B0400000000000000" pitchFamily="50" charset="-128"/>
                <a:ea typeface="BIZ UDPゴシック" panose="020B0400000000000000" pitchFamily="50" charset="-128"/>
              </a:rPr>
              <a:t>多様化する行政サービスに順応した制度運用</a:t>
            </a:r>
            <a:endParaRPr lang="en-US" altLang="ja-JP" sz="4000" b="1" dirty="0">
              <a:latin typeface="BIZ UDPゴシック" panose="020B0400000000000000" pitchFamily="50" charset="-128"/>
              <a:ea typeface="BIZ UDPゴシック" panose="020B0400000000000000" pitchFamily="50" charset="-128"/>
            </a:endParaRPr>
          </a:p>
          <a:p>
            <a:pPr>
              <a:spcBef>
                <a:spcPct val="0"/>
              </a:spcBef>
              <a:buFontTx/>
              <a:buNone/>
            </a:pPr>
            <a:r>
              <a:rPr lang="ja-JP" altLang="en-US" sz="4000" dirty="0">
                <a:latin typeface="BIZ UDPゴシック" panose="020B0400000000000000" pitchFamily="50" charset="-128"/>
                <a:ea typeface="BIZ UDPゴシック" panose="020B0400000000000000" pitchFamily="50" charset="-128"/>
              </a:rPr>
              <a:t>　　　　　　　　　　　　　　　　　</a:t>
            </a:r>
            <a:r>
              <a:rPr lang="ja-JP" altLang="en-US" sz="4000" dirty="0">
                <a:solidFill>
                  <a:srgbClr val="FF0000"/>
                </a:solidFill>
                <a:latin typeface="BIZ UDPゴシック" panose="020B0400000000000000" pitchFamily="50" charset="-128"/>
                <a:ea typeface="BIZ UDPゴシック" panose="020B0400000000000000" pitchFamily="50" charset="-128"/>
              </a:rPr>
              <a:t>▽</a:t>
            </a:r>
            <a:endParaRPr lang="en-US" altLang="ja-JP" sz="4000" dirty="0">
              <a:solidFill>
                <a:srgbClr val="FF0000"/>
              </a:solidFill>
              <a:latin typeface="BIZ UDPゴシック" panose="020B0400000000000000" pitchFamily="50" charset="-128"/>
              <a:ea typeface="BIZ UDPゴシック" panose="020B0400000000000000" pitchFamily="50" charset="-128"/>
            </a:endParaRPr>
          </a:p>
          <a:p>
            <a:pPr>
              <a:spcBef>
                <a:spcPct val="0"/>
              </a:spcBef>
              <a:buFontTx/>
              <a:buNone/>
            </a:pPr>
            <a:r>
              <a:rPr lang="ja-JP" altLang="en-US" sz="4000" dirty="0">
                <a:latin typeface="BIZ UDPゴシック" panose="020B0400000000000000" pitchFamily="50" charset="-128"/>
                <a:ea typeface="BIZ UDPゴシック" panose="020B0400000000000000" pitchFamily="50" charset="-128"/>
              </a:rPr>
              <a:t>　</a:t>
            </a:r>
            <a:r>
              <a:rPr lang="ja-JP" altLang="en-US" sz="4000" b="1" dirty="0">
                <a:latin typeface="BIZ UDPゴシック" panose="020B0400000000000000" pitchFamily="50" charset="-128"/>
                <a:ea typeface="BIZ UDPゴシック" panose="020B0400000000000000" pitchFamily="50" charset="-128"/>
              </a:rPr>
              <a:t>　・「公の施設」「公共サービス」の定義に関する検証</a:t>
            </a:r>
            <a:endParaRPr lang="en-US" altLang="ja-JP" sz="4000" b="1" dirty="0">
              <a:latin typeface="BIZ UDPゴシック" panose="020B0400000000000000" pitchFamily="50" charset="-128"/>
              <a:ea typeface="BIZ UDPゴシック" panose="020B0400000000000000" pitchFamily="50" charset="-128"/>
            </a:endParaRPr>
          </a:p>
          <a:p>
            <a:pPr>
              <a:spcBef>
                <a:spcPct val="0"/>
              </a:spcBef>
              <a:buFontTx/>
              <a:buNone/>
            </a:pPr>
            <a:endParaRPr lang="en-US" altLang="ja-JP" sz="4000" b="1" dirty="0">
              <a:latin typeface="BIZ UDPゴシック" panose="020B0400000000000000" pitchFamily="50" charset="-128"/>
              <a:ea typeface="BIZ UDPゴシック" panose="020B0400000000000000" pitchFamily="50" charset="-128"/>
            </a:endParaRPr>
          </a:p>
          <a:p>
            <a:pPr>
              <a:spcBef>
                <a:spcPct val="0"/>
              </a:spcBef>
              <a:buFontTx/>
              <a:buNone/>
            </a:pPr>
            <a:r>
              <a:rPr lang="ja-JP" altLang="en-US" sz="4000" b="1" dirty="0">
                <a:latin typeface="BIZ UDPゴシック" panose="020B0400000000000000" pitchFamily="50" charset="-128"/>
                <a:ea typeface="BIZ UDPゴシック" panose="020B0400000000000000" pitchFamily="50" charset="-128"/>
              </a:rPr>
              <a:t>　</a:t>
            </a:r>
            <a:r>
              <a:rPr lang="ja-JP" altLang="en-US" sz="4000" dirty="0">
                <a:latin typeface="BIZ UDPゴシック" panose="020B0400000000000000" pitchFamily="50" charset="-128"/>
                <a:ea typeface="BIZ UDPゴシック" panose="020B0400000000000000" pitchFamily="50" charset="-128"/>
              </a:rPr>
              <a:t>　</a:t>
            </a:r>
            <a:r>
              <a:rPr lang="ja-JP" altLang="en-US" sz="4000" b="1" dirty="0">
                <a:latin typeface="BIZ UDPゴシック" panose="020B0400000000000000" pitchFamily="50" charset="-128"/>
                <a:ea typeface="BIZ UDPゴシック" panose="020B0400000000000000" pitchFamily="50" charset="-128"/>
              </a:rPr>
              <a:t>・指定管理者に対する自治体の新たな期待</a:t>
            </a:r>
            <a:endParaRPr lang="en-US" altLang="ja-JP" sz="4000" b="1" dirty="0">
              <a:latin typeface="BIZ UDPゴシック" panose="020B0400000000000000" pitchFamily="50" charset="-128"/>
              <a:ea typeface="BIZ UDPゴシック" panose="020B0400000000000000" pitchFamily="50" charset="-128"/>
            </a:endParaRPr>
          </a:p>
          <a:p>
            <a:pPr>
              <a:spcBef>
                <a:spcPct val="0"/>
              </a:spcBef>
              <a:buFontTx/>
              <a:buNone/>
            </a:pPr>
            <a:endParaRPr lang="en-US" altLang="ja-JP" sz="4000" b="1" dirty="0">
              <a:latin typeface="BIZ UDPゴシック" panose="020B0400000000000000" pitchFamily="50" charset="-128"/>
              <a:ea typeface="BIZ UDPゴシック" panose="020B0400000000000000" pitchFamily="50" charset="-128"/>
            </a:endParaRPr>
          </a:p>
          <a:p>
            <a:pPr>
              <a:spcBef>
                <a:spcPct val="0"/>
              </a:spcBef>
              <a:buFontTx/>
              <a:buNone/>
            </a:pPr>
            <a:r>
              <a:rPr lang="ja-JP" altLang="en-US" sz="4000" b="1" dirty="0">
                <a:latin typeface="BIZ UDPゴシック" panose="020B0400000000000000" pitchFamily="50" charset="-128"/>
                <a:ea typeface="BIZ UDPゴシック" panose="020B0400000000000000" pitchFamily="50" charset="-128"/>
              </a:rPr>
              <a:t>　　・人件費と物価高騰に対する国や先進自治体の取組み</a:t>
            </a:r>
            <a:endParaRPr lang="en-US" altLang="ja-JP" sz="4000" b="1" dirty="0">
              <a:latin typeface="BIZ UDPゴシック" panose="020B0400000000000000" pitchFamily="50" charset="-128"/>
              <a:ea typeface="BIZ UDPゴシック" panose="020B0400000000000000" pitchFamily="50" charset="-128"/>
            </a:endParaRPr>
          </a:p>
          <a:p>
            <a:pPr>
              <a:spcBef>
                <a:spcPct val="0"/>
              </a:spcBef>
              <a:buFontTx/>
              <a:buNone/>
            </a:pPr>
            <a:r>
              <a:rPr lang="ja-JP" altLang="en-US" sz="4000" b="1" dirty="0">
                <a:latin typeface="BIZ UDPゴシック" panose="020B0400000000000000" pitchFamily="50" charset="-128"/>
                <a:ea typeface="BIZ UDPゴシック" panose="020B0400000000000000" pitchFamily="50" charset="-128"/>
              </a:rPr>
              <a:t>　</a:t>
            </a:r>
            <a:endParaRPr lang="en-US" altLang="ja-JP" sz="4000" b="1" dirty="0">
              <a:latin typeface="BIZ UDPゴシック" panose="020B0400000000000000" pitchFamily="50" charset="-128"/>
              <a:ea typeface="BIZ UDPゴシック" panose="020B0400000000000000" pitchFamily="50" charset="-128"/>
            </a:endParaRPr>
          </a:p>
          <a:p>
            <a:pPr>
              <a:spcBef>
                <a:spcPct val="0"/>
              </a:spcBef>
              <a:buFontTx/>
              <a:buNone/>
            </a:pPr>
            <a:endParaRPr lang="en-US" altLang="ja-JP" sz="4000" dirty="0">
              <a:latin typeface="BIZ UDPゴシック" panose="020B0400000000000000" pitchFamily="50" charset="-128"/>
              <a:ea typeface="BIZ UDPゴシック" panose="020B0400000000000000" pitchFamily="50" charset="-128"/>
            </a:endParaRPr>
          </a:p>
          <a:p>
            <a:pPr>
              <a:spcBef>
                <a:spcPct val="0"/>
              </a:spcBef>
              <a:buNone/>
            </a:pPr>
            <a:r>
              <a:rPr lang="ja-JP" altLang="en-US" sz="4000" dirty="0">
                <a:latin typeface="BIZ UDPゴシック" panose="020B0400000000000000" pitchFamily="50" charset="-128"/>
                <a:ea typeface="BIZ UDPゴシック" panose="020B0400000000000000" pitchFamily="50" charset="-128"/>
              </a:rPr>
              <a:t>　　総務省「公の施設の指定管理者制度の導入状況等に</a:t>
            </a:r>
            <a:endParaRPr lang="en-US" altLang="ja-JP" sz="4000" dirty="0">
              <a:latin typeface="BIZ UDPゴシック" panose="020B0400000000000000" pitchFamily="50" charset="-128"/>
              <a:ea typeface="BIZ UDPゴシック" panose="020B0400000000000000" pitchFamily="50" charset="-128"/>
            </a:endParaRPr>
          </a:p>
          <a:p>
            <a:pPr>
              <a:spcBef>
                <a:spcPct val="0"/>
              </a:spcBef>
              <a:buNone/>
            </a:pPr>
            <a:r>
              <a:rPr lang="ja-JP" altLang="en-US" sz="4000" dirty="0">
                <a:latin typeface="BIZ UDPゴシック" panose="020B0400000000000000" pitchFamily="50" charset="-128"/>
                <a:ea typeface="BIZ UDPゴシック" panose="020B0400000000000000" pitchFamily="50" charset="-128"/>
              </a:rPr>
              <a:t>　　関する調査結果」の分析</a:t>
            </a:r>
            <a:endParaRPr lang="en-US" altLang="ja-JP" sz="4000" dirty="0">
              <a:latin typeface="BIZ UDPゴシック" panose="020B0400000000000000" pitchFamily="50" charset="-128"/>
              <a:ea typeface="BIZ UDPゴシック" panose="020B0400000000000000" pitchFamily="50" charset="-128"/>
            </a:endParaRPr>
          </a:p>
          <a:p>
            <a:pPr>
              <a:spcBef>
                <a:spcPct val="0"/>
              </a:spcBef>
              <a:buFontTx/>
              <a:buNone/>
            </a:pPr>
            <a:r>
              <a:rPr lang="ja-JP" altLang="en-US" sz="4000" dirty="0">
                <a:latin typeface="BIZ UDPゴシック" panose="020B0400000000000000" pitchFamily="50" charset="-128"/>
                <a:ea typeface="BIZ UDPゴシック" panose="020B0400000000000000" pitchFamily="50" charset="-128"/>
              </a:rPr>
              <a:t>　</a:t>
            </a:r>
            <a:endParaRPr lang="en-US" altLang="ja-JP" sz="4000" dirty="0">
              <a:latin typeface="BIZ UDPゴシック" panose="020B0400000000000000" pitchFamily="50" charset="-128"/>
              <a:ea typeface="BIZ UDPゴシック" panose="020B0400000000000000" pitchFamily="50" charset="-128"/>
            </a:endParaRPr>
          </a:p>
          <a:p>
            <a:pPr algn="ctr">
              <a:spcBef>
                <a:spcPct val="0"/>
              </a:spcBef>
              <a:buFontTx/>
              <a:buNone/>
            </a:pPr>
            <a:endParaRPr lang="en-US" altLang="ja-JP" sz="4000" dirty="0">
              <a:solidFill>
                <a:schemeClr val="tx2"/>
              </a:solidFill>
              <a:latin typeface="BIZ UDPゴシック" panose="020B0400000000000000" pitchFamily="50" charset="-128"/>
              <a:ea typeface="BIZ UDPゴシック" panose="020B0400000000000000" pitchFamily="50" charset="-128"/>
            </a:endParaRPr>
          </a:p>
        </p:txBody>
      </p:sp>
      <p:sp>
        <p:nvSpPr>
          <p:cNvPr id="7" name="スライド番号プレースホルダー 6">
            <a:extLst>
              <a:ext uri="{FF2B5EF4-FFF2-40B4-BE49-F238E27FC236}">
                <a16:creationId xmlns:a16="http://schemas.microsoft.com/office/drawing/2014/main" id="{9ADD872D-17CE-585D-50FE-32311F2C6E71}"/>
              </a:ext>
            </a:extLst>
          </p:cNvPr>
          <p:cNvSpPr>
            <a:spLocks noGrp="1"/>
          </p:cNvSpPr>
          <p:nvPr>
            <p:ph type="sldNum" sz="quarter" idx="12"/>
          </p:nvPr>
        </p:nvSpPr>
        <p:spPr/>
        <p:txBody>
          <a:bodyPr/>
          <a:lstStyle/>
          <a:p>
            <a:fld id="{D99A811D-311C-446E-B091-52C5181E50CE}" type="slidenum">
              <a:rPr kumimoji="1" lang="ja-JP" altLang="en-US" smtClean="0"/>
              <a:t>4</a:t>
            </a:fld>
            <a:endParaRPr kumimoji="1" lang="ja-JP" altLang="en-US"/>
          </a:p>
        </p:txBody>
      </p:sp>
    </p:spTree>
    <p:extLst>
      <p:ext uri="{BB962C8B-B14F-4D97-AF65-F5344CB8AC3E}">
        <p14:creationId xmlns:p14="http://schemas.microsoft.com/office/powerpoint/2010/main" val="173864247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a:extLst>
            <a:ext uri="{FF2B5EF4-FFF2-40B4-BE49-F238E27FC236}">
              <a16:creationId xmlns:a16="http://schemas.microsoft.com/office/drawing/2014/main" id="{B20DC15A-5805-0EB5-4B52-C94E9B18D1DA}"/>
            </a:ext>
          </a:extLst>
        </p:cNvPr>
        <p:cNvGrpSpPr/>
        <p:nvPr/>
      </p:nvGrpSpPr>
      <p:grpSpPr>
        <a:xfrm>
          <a:off x="0" y="0"/>
          <a:ext cx="0" cy="0"/>
          <a:chOff x="0" y="0"/>
          <a:chExt cx="0" cy="0"/>
        </a:xfrm>
      </p:grpSpPr>
      <p:sp>
        <p:nvSpPr>
          <p:cNvPr id="5" name="正方形/長方形 4">
            <a:extLst>
              <a:ext uri="{FF2B5EF4-FFF2-40B4-BE49-F238E27FC236}">
                <a16:creationId xmlns:a16="http://schemas.microsoft.com/office/drawing/2014/main" id="{77655D6B-581D-48F5-AA2D-B0B76113769B}"/>
              </a:ext>
            </a:extLst>
          </p:cNvPr>
          <p:cNvSpPr/>
          <p:nvPr/>
        </p:nvSpPr>
        <p:spPr>
          <a:xfrm>
            <a:off x="11836400" y="304800"/>
            <a:ext cx="2247900" cy="1066800"/>
          </a:xfrm>
          <a:prstGeom prst="rect">
            <a:avLst/>
          </a:prstGeom>
          <a:solidFill>
            <a:srgbClr val="86C49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pic>
        <p:nvPicPr>
          <p:cNvPr id="2" name="図 1">
            <a:extLst>
              <a:ext uri="{FF2B5EF4-FFF2-40B4-BE49-F238E27FC236}">
                <a16:creationId xmlns:a16="http://schemas.microsoft.com/office/drawing/2014/main" id="{8895305C-785D-30CC-B612-1D1FAEC1D361}"/>
              </a:ext>
            </a:extLst>
          </p:cNvPr>
          <p:cNvPicPr>
            <a:picLocks noChangeAspect="1"/>
          </p:cNvPicPr>
          <p:nvPr/>
        </p:nvPicPr>
        <p:blipFill>
          <a:blip r:embed="rId4"/>
          <a:stretch>
            <a:fillRect/>
          </a:stretch>
        </p:blipFill>
        <p:spPr>
          <a:xfrm>
            <a:off x="11836400" y="304800"/>
            <a:ext cx="2048722" cy="871977"/>
          </a:xfrm>
          <a:prstGeom prst="rect">
            <a:avLst/>
          </a:prstGeom>
        </p:spPr>
      </p:pic>
      <p:sp>
        <p:nvSpPr>
          <p:cNvPr id="8" name="スライド番号プレースホルダー 7">
            <a:extLst>
              <a:ext uri="{FF2B5EF4-FFF2-40B4-BE49-F238E27FC236}">
                <a16:creationId xmlns:a16="http://schemas.microsoft.com/office/drawing/2014/main" id="{CB876349-90AD-7420-8837-7FA7F1F5D535}"/>
              </a:ext>
            </a:extLst>
          </p:cNvPr>
          <p:cNvSpPr>
            <a:spLocks noGrp="1"/>
          </p:cNvSpPr>
          <p:nvPr>
            <p:ph type="sldNum" sz="quarter" idx="12"/>
          </p:nvPr>
        </p:nvSpPr>
        <p:spPr/>
        <p:txBody>
          <a:bodyPr/>
          <a:lstStyle/>
          <a:p>
            <a:fld id="{D99A811D-311C-446E-B091-52C5181E50CE}" type="slidenum">
              <a:rPr kumimoji="1" lang="ja-JP" altLang="en-US" smtClean="0"/>
              <a:t>40</a:t>
            </a:fld>
            <a:endParaRPr kumimoji="1" lang="ja-JP" altLang="en-US"/>
          </a:p>
        </p:txBody>
      </p:sp>
      <p:sp>
        <p:nvSpPr>
          <p:cNvPr id="4" name="テキスト ボックス 3">
            <a:extLst>
              <a:ext uri="{FF2B5EF4-FFF2-40B4-BE49-F238E27FC236}">
                <a16:creationId xmlns:a16="http://schemas.microsoft.com/office/drawing/2014/main" id="{7CCB8E33-4871-8DFF-9C88-08323136C1F9}"/>
              </a:ext>
            </a:extLst>
          </p:cNvPr>
          <p:cNvSpPr txBox="1"/>
          <p:nvPr/>
        </p:nvSpPr>
        <p:spPr>
          <a:xfrm>
            <a:off x="796549" y="1757927"/>
            <a:ext cx="5777544" cy="369332"/>
          </a:xfrm>
          <a:prstGeom prst="rect">
            <a:avLst/>
          </a:prstGeom>
          <a:noFill/>
        </p:spPr>
        <p:txBody>
          <a:bodyPr wrap="none" rtlCol="0">
            <a:spAutoFit/>
          </a:bodyPr>
          <a:lstStyle/>
          <a:p>
            <a:r>
              <a:rPr lang="ja-JP" altLang="en-US" sz="1800" kern="100"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表</a:t>
            </a:r>
            <a:r>
              <a:rPr lang="en-US" altLang="ja-JP" sz="1800" kern="100"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2-16</a:t>
            </a:r>
            <a:r>
              <a:rPr lang="ja-JP" altLang="en-US" sz="1800" kern="100"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施設の事業企画業務および自主事業の実施率</a:t>
            </a:r>
            <a:endParaRPr lang="ja-JP" altLang="ja-JP" sz="1800" kern="100"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graphicFrame>
        <p:nvGraphicFramePr>
          <p:cNvPr id="3" name="表 2">
            <a:extLst>
              <a:ext uri="{FF2B5EF4-FFF2-40B4-BE49-F238E27FC236}">
                <a16:creationId xmlns:a16="http://schemas.microsoft.com/office/drawing/2014/main" id="{8E30755D-16D3-032D-DF88-EBFBB3B2FCF3}"/>
              </a:ext>
            </a:extLst>
          </p:cNvPr>
          <p:cNvGraphicFramePr>
            <a:graphicFrameLocks noGrp="1"/>
          </p:cNvGraphicFramePr>
          <p:nvPr>
            <p:extLst>
              <p:ext uri="{D42A27DB-BD31-4B8C-83A1-F6EECF244321}">
                <p14:modId xmlns:p14="http://schemas.microsoft.com/office/powerpoint/2010/main" val="1664125361"/>
              </p:ext>
            </p:extLst>
          </p:nvPr>
        </p:nvGraphicFramePr>
        <p:xfrm>
          <a:off x="1816284" y="2706209"/>
          <a:ext cx="8925651" cy="2162153"/>
        </p:xfrm>
        <a:graphic>
          <a:graphicData uri="http://schemas.openxmlformats.org/drawingml/2006/table">
            <a:tbl>
              <a:tblPr firstRow="1" firstCol="1" bandRow="1"/>
              <a:tblGrid>
                <a:gridCol w="2348831">
                  <a:extLst>
                    <a:ext uri="{9D8B030D-6E8A-4147-A177-3AD203B41FA5}">
                      <a16:colId xmlns:a16="http://schemas.microsoft.com/office/drawing/2014/main" val="1609577073"/>
                    </a:ext>
                  </a:extLst>
                </a:gridCol>
                <a:gridCol w="1644205">
                  <a:extLst>
                    <a:ext uri="{9D8B030D-6E8A-4147-A177-3AD203B41FA5}">
                      <a16:colId xmlns:a16="http://schemas.microsoft.com/office/drawing/2014/main" val="4001483274"/>
                    </a:ext>
                  </a:extLst>
                </a:gridCol>
                <a:gridCol w="1644205">
                  <a:extLst>
                    <a:ext uri="{9D8B030D-6E8A-4147-A177-3AD203B41FA5}">
                      <a16:colId xmlns:a16="http://schemas.microsoft.com/office/drawing/2014/main" val="865207027"/>
                    </a:ext>
                  </a:extLst>
                </a:gridCol>
                <a:gridCol w="1644205">
                  <a:extLst>
                    <a:ext uri="{9D8B030D-6E8A-4147-A177-3AD203B41FA5}">
                      <a16:colId xmlns:a16="http://schemas.microsoft.com/office/drawing/2014/main" val="3955562971"/>
                    </a:ext>
                  </a:extLst>
                </a:gridCol>
                <a:gridCol w="1644205">
                  <a:extLst>
                    <a:ext uri="{9D8B030D-6E8A-4147-A177-3AD203B41FA5}">
                      <a16:colId xmlns:a16="http://schemas.microsoft.com/office/drawing/2014/main" val="4245378015"/>
                    </a:ext>
                  </a:extLst>
                </a:gridCol>
              </a:tblGrid>
              <a:tr h="355913">
                <a:tc>
                  <a:txBody>
                    <a:bodyPr/>
                    <a:lstStyle/>
                    <a:p>
                      <a:pPr algn="ct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調　査　年</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総数平均</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都道府県</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指定都市</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市区町村</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424082787"/>
                  </a:ext>
                </a:extLst>
              </a:tr>
              <a:tr h="451560">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平成</a:t>
                      </a: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27</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2015</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57.8%</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49.8%</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65.2%</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57.7%</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4111888175"/>
                  </a:ext>
                </a:extLst>
              </a:tr>
              <a:tr h="451560">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平成</a:t>
                      </a: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30</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2018</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59.3%</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50.3%</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64.7%</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59.5%</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2383510432"/>
                  </a:ext>
                </a:extLst>
              </a:tr>
              <a:tr h="451560">
                <a:tc>
                  <a:txBody>
                    <a:bodyPr/>
                    <a:lstStyle/>
                    <a:p>
                      <a:pPr algn="just"/>
                      <a:r>
                        <a:rPr 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令和</a:t>
                      </a:r>
                      <a:r>
                        <a:rPr lang="en-US"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3</a:t>
                      </a:r>
                      <a:r>
                        <a:rPr 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r>
                        <a:rPr lang="en-US"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2021</a:t>
                      </a:r>
                      <a:r>
                        <a:rPr 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endParaRPr 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61.4%</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54.2%</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63.5%</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61.9%</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3967468609"/>
                  </a:ext>
                </a:extLst>
              </a:tr>
              <a:tr h="451560">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令和</a:t>
                      </a: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6</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2024</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r"/>
                      <a:r>
                        <a:rPr lang="en-US" sz="1800" b="1"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62.9%</a:t>
                      </a:r>
                      <a:endParaRPr lang="ja-JP" sz="18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r"/>
                      <a:r>
                        <a:rPr lang="en-US" sz="1800" b="1"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55.6%</a:t>
                      </a:r>
                      <a:endParaRPr lang="ja-JP" sz="18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r"/>
                      <a:r>
                        <a:rPr lang="en-US" sz="1800" b="1"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63.9%</a:t>
                      </a:r>
                      <a:endParaRPr lang="ja-JP" sz="18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r"/>
                      <a:r>
                        <a:rPr lang="en-US" sz="1800" b="1"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63.6%</a:t>
                      </a:r>
                      <a:endParaRPr lang="ja-JP" sz="18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2744581407"/>
                  </a:ext>
                </a:extLst>
              </a:tr>
            </a:tbl>
          </a:graphicData>
        </a:graphic>
      </p:graphicFrame>
      <p:sp>
        <p:nvSpPr>
          <p:cNvPr id="7" name="テキスト ボックス 6">
            <a:extLst>
              <a:ext uri="{FF2B5EF4-FFF2-40B4-BE49-F238E27FC236}">
                <a16:creationId xmlns:a16="http://schemas.microsoft.com/office/drawing/2014/main" id="{9BC31F70-70F8-A9EA-B601-A4CB1275633D}"/>
              </a:ext>
            </a:extLst>
          </p:cNvPr>
          <p:cNvSpPr txBox="1"/>
          <p:nvPr/>
        </p:nvSpPr>
        <p:spPr>
          <a:xfrm>
            <a:off x="1824044" y="2232068"/>
            <a:ext cx="4455066" cy="369332"/>
          </a:xfrm>
          <a:prstGeom prst="rect">
            <a:avLst/>
          </a:prstGeom>
          <a:noFill/>
        </p:spPr>
        <p:txBody>
          <a:bodyPr wrap="none" rtlCol="0">
            <a:spAutoFit/>
          </a:bodyPr>
          <a:lstStyle/>
          <a:p>
            <a:r>
              <a:rPr lang="ja-JP" alt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施設の事業企画業務（企画事業・指定事業）</a:t>
            </a:r>
            <a:endParaRPr lang="ja-JP" alt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9" name="テキスト ボックス 8">
            <a:extLst>
              <a:ext uri="{FF2B5EF4-FFF2-40B4-BE49-F238E27FC236}">
                <a16:creationId xmlns:a16="http://schemas.microsoft.com/office/drawing/2014/main" id="{4E6C993E-D900-35EF-D4B5-01BAE7F51A53}"/>
              </a:ext>
            </a:extLst>
          </p:cNvPr>
          <p:cNvSpPr txBox="1"/>
          <p:nvPr/>
        </p:nvSpPr>
        <p:spPr>
          <a:xfrm>
            <a:off x="1824044" y="4941654"/>
            <a:ext cx="1107996" cy="369332"/>
          </a:xfrm>
          <a:prstGeom prst="rect">
            <a:avLst/>
          </a:prstGeom>
          <a:noFill/>
        </p:spPr>
        <p:txBody>
          <a:bodyPr wrap="none" rtlCol="0">
            <a:spAutoFit/>
          </a:bodyPr>
          <a:lstStyle/>
          <a:p>
            <a:r>
              <a:rPr lang="ja-JP" altLang="ja-JP" sz="18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自主</a:t>
            </a:r>
            <a:r>
              <a:rPr lang="ja-JP" altLang="en-US"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事業</a:t>
            </a:r>
            <a:endParaRPr kumimoji="1" lang="ja-JP" altLang="en-US" dirty="0">
              <a:latin typeface="BIZ UDPゴシック" panose="020B0400000000000000" pitchFamily="50" charset="-128"/>
              <a:ea typeface="BIZ UDPゴシック" panose="020B0400000000000000" pitchFamily="50" charset="-128"/>
            </a:endParaRPr>
          </a:p>
        </p:txBody>
      </p:sp>
      <p:graphicFrame>
        <p:nvGraphicFramePr>
          <p:cNvPr id="12" name="表 11">
            <a:extLst>
              <a:ext uri="{FF2B5EF4-FFF2-40B4-BE49-F238E27FC236}">
                <a16:creationId xmlns:a16="http://schemas.microsoft.com/office/drawing/2014/main" id="{CB02C8BB-021C-C8AF-B4F2-8420411526C5}"/>
              </a:ext>
            </a:extLst>
          </p:cNvPr>
          <p:cNvGraphicFramePr>
            <a:graphicFrameLocks noGrp="1"/>
          </p:cNvGraphicFramePr>
          <p:nvPr>
            <p:extLst>
              <p:ext uri="{D42A27DB-BD31-4B8C-83A1-F6EECF244321}">
                <p14:modId xmlns:p14="http://schemas.microsoft.com/office/powerpoint/2010/main" val="3882992275"/>
              </p:ext>
            </p:extLst>
          </p:nvPr>
        </p:nvGraphicFramePr>
        <p:xfrm>
          <a:off x="1816284" y="5310986"/>
          <a:ext cx="8925650" cy="2162154"/>
        </p:xfrm>
        <a:graphic>
          <a:graphicData uri="http://schemas.openxmlformats.org/drawingml/2006/table">
            <a:tbl>
              <a:tblPr firstRow="1" firstCol="1" bandRow="1"/>
              <a:tblGrid>
                <a:gridCol w="2348830">
                  <a:extLst>
                    <a:ext uri="{9D8B030D-6E8A-4147-A177-3AD203B41FA5}">
                      <a16:colId xmlns:a16="http://schemas.microsoft.com/office/drawing/2014/main" val="4209005431"/>
                    </a:ext>
                  </a:extLst>
                </a:gridCol>
                <a:gridCol w="1644205">
                  <a:extLst>
                    <a:ext uri="{9D8B030D-6E8A-4147-A177-3AD203B41FA5}">
                      <a16:colId xmlns:a16="http://schemas.microsoft.com/office/drawing/2014/main" val="2329696395"/>
                    </a:ext>
                  </a:extLst>
                </a:gridCol>
                <a:gridCol w="1644205">
                  <a:extLst>
                    <a:ext uri="{9D8B030D-6E8A-4147-A177-3AD203B41FA5}">
                      <a16:colId xmlns:a16="http://schemas.microsoft.com/office/drawing/2014/main" val="582412868"/>
                    </a:ext>
                  </a:extLst>
                </a:gridCol>
                <a:gridCol w="1644205">
                  <a:extLst>
                    <a:ext uri="{9D8B030D-6E8A-4147-A177-3AD203B41FA5}">
                      <a16:colId xmlns:a16="http://schemas.microsoft.com/office/drawing/2014/main" val="1090724338"/>
                    </a:ext>
                  </a:extLst>
                </a:gridCol>
                <a:gridCol w="1644205">
                  <a:extLst>
                    <a:ext uri="{9D8B030D-6E8A-4147-A177-3AD203B41FA5}">
                      <a16:colId xmlns:a16="http://schemas.microsoft.com/office/drawing/2014/main" val="740181087"/>
                    </a:ext>
                  </a:extLst>
                </a:gridCol>
              </a:tblGrid>
              <a:tr h="355914">
                <a:tc>
                  <a:txBody>
                    <a:bodyPr/>
                    <a:lstStyle/>
                    <a:p>
                      <a:pPr algn="ct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調　査　年</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総数平均</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都道府県</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指定都市</a:t>
                      </a:r>
                      <a:endParaRPr 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ct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市区町村</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234475788"/>
                  </a:ext>
                </a:extLst>
              </a:tr>
              <a:tr h="451560">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平成</a:t>
                      </a: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27</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2015</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55.3%</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37.6%</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64.0%</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56.1%</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1375254477"/>
                  </a:ext>
                </a:extLst>
              </a:tr>
              <a:tr h="451560">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平成</a:t>
                      </a: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30</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2018</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57.9%</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38.9%</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64.9%</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59.1%</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1140625224"/>
                  </a:ext>
                </a:extLst>
              </a:tr>
              <a:tr h="451560">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令和</a:t>
                      </a: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3</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2021</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r"/>
                      <a:r>
                        <a:rPr lang="en-US"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58.4%</a:t>
                      </a:r>
                      <a:endParaRPr 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38.4%</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53.8%</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r"/>
                      <a:r>
                        <a:rPr lang="en-US"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61.1%</a:t>
                      </a:r>
                      <a:endPar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2535379284"/>
                  </a:ext>
                </a:extLst>
              </a:tr>
              <a:tr h="451560">
                <a:tc>
                  <a:txBody>
                    <a:bodyPr/>
                    <a:lstStyle/>
                    <a:p>
                      <a:pPr algn="just"/>
                      <a:r>
                        <a:rPr 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令和</a:t>
                      </a:r>
                      <a:r>
                        <a:rPr lang="en-US"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6</a:t>
                      </a:r>
                      <a:r>
                        <a:rPr 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r>
                        <a:rPr lang="en-US"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2024</a:t>
                      </a:r>
                      <a:r>
                        <a:rPr 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endParaRPr 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r"/>
                      <a:r>
                        <a:rPr lang="en-US" sz="1800" b="1"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61.6%</a:t>
                      </a:r>
                      <a:endParaRPr lang="ja-JP" sz="18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r"/>
                      <a:r>
                        <a:rPr lang="en-US" sz="1800" b="1"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40.4%</a:t>
                      </a:r>
                      <a:endParaRPr lang="ja-JP" sz="18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r"/>
                      <a:r>
                        <a:rPr lang="en-US" sz="1800" b="1"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54.9%</a:t>
                      </a:r>
                      <a:endParaRPr lang="ja-JP" sz="18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tc>
                  <a:txBody>
                    <a:bodyPr/>
                    <a:lstStyle/>
                    <a:p>
                      <a:pPr algn="r"/>
                      <a:r>
                        <a:rPr lang="en-US" sz="1800" b="1"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64.7%</a:t>
                      </a:r>
                      <a:endParaRPr lang="ja-JP" sz="18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2937097592"/>
                  </a:ext>
                </a:extLst>
              </a:tr>
            </a:tbl>
          </a:graphicData>
        </a:graphic>
      </p:graphicFrame>
      <p:sp>
        <p:nvSpPr>
          <p:cNvPr id="6" name="テキスト ボックス 5">
            <a:extLst>
              <a:ext uri="{FF2B5EF4-FFF2-40B4-BE49-F238E27FC236}">
                <a16:creationId xmlns:a16="http://schemas.microsoft.com/office/drawing/2014/main" id="{FD8959B2-FE42-3D9E-3C8A-BECAF53456C1}"/>
              </a:ext>
            </a:extLst>
          </p:cNvPr>
          <p:cNvSpPr txBox="1">
            <a:spLocks noChangeArrowheads="1"/>
          </p:cNvSpPr>
          <p:nvPr/>
        </p:nvSpPr>
        <p:spPr bwMode="auto">
          <a:xfrm>
            <a:off x="498732" y="10111"/>
            <a:ext cx="13258286" cy="2333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ja-JP" altLang="en-US" sz="3600" dirty="0">
                <a:solidFill>
                  <a:schemeClr val="tx2"/>
                </a:solidFill>
                <a:latin typeface="BIZ UDPゴシック" panose="020B0400000000000000" pitchFamily="50" charset="-128"/>
                <a:ea typeface="BIZ UDPゴシック" panose="020B0400000000000000" pitchFamily="50" charset="-128"/>
              </a:rPr>
              <a:t>第</a:t>
            </a:r>
            <a:r>
              <a:rPr lang="en-US" altLang="ja-JP" sz="3600" dirty="0">
                <a:solidFill>
                  <a:schemeClr val="tx2"/>
                </a:solidFill>
                <a:latin typeface="BIZ UDPゴシック" panose="020B0400000000000000" pitchFamily="50" charset="-128"/>
                <a:ea typeface="BIZ UDPゴシック" panose="020B0400000000000000" pitchFamily="50" charset="-128"/>
              </a:rPr>
              <a:t>2</a:t>
            </a:r>
            <a:r>
              <a:rPr lang="ja-JP" altLang="en-US" sz="3600" dirty="0">
                <a:solidFill>
                  <a:schemeClr val="tx2"/>
                </a:solidFill>
                <a:latin typeface="BIZ UDPゴシック" panose="020B0400000000000000" pitchFamily="50" charset="-128"/>
                <a:ea typeface="BIZ UDPゴシック" panose="020B0400000000000000" pitchFamily="50" charset="-128"/>
              </a:rPr>
              <a:t>部　総務省</a:t>
            </a:r>
            <a:endParaRPr lang="en-US" altLang="ja-JP" sz="3600" dirty="0">
              <a:solidFill>
                <a:schemeClr val="tx2"/>
              </a:solidFill>
              <a:latin typeface="BIZ UDPゴシック" panose="020B0400000000000000" pitchFamily="50" charset="-128"/>
              <a:ea typeface="BIZ UDPゴシック" panose="020B0400000000000000" pitchFamily="50" charset="-128"/>
            </a:endParaRPr>
          </a:p>
          <a:p>
            <a:pPr>
              <a:spcBef>
                <a:spcPct val="0"/>
              </a:spcBef>
              <a:buFontTx/>
              <a:buNone/>
            </a:pPr>
            <a:r>
              <a:rPr lang="ja-JP" altLang="en-US" sz="3600" dirty="0">
                <a:solidFill>
                  <a:schemeClr val="tx2"/>
                </a:solidFill>
                <a:latin typeface="BIZ UDPゴシック" panose="020B0400000000000000" pitchFamily="50" charset="-128"/>
                <a:ea typeface="BIZ UDPゴシック" panose="020B0400000000000000" pitchFamily="50" charset="-128"/>
              </a:rPr>
              <a:t>　</a:t>
            </a:r>
            <a:endParaRPr lang="en-US" altLang="ja-JP" sz="3600" dirty="0">
              <a:solidFill>
                <a:schemeClr val="tx2"/>
              </a:solidFill>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b="1" dirty="0">
                <a:solidFill>
                  <a:schemeClr val="tx2"/>
                </a:solidFill>
                <a:latin typeface="BIZ UDPゴシック" panose="020B0400000000000000" pitchFamily="50" charset="-128"/>
                <a:ea typeface="BIZ UDPゴシック" panose="020B0400000000000000" pitchFamily="50" charset="-128"/>
              </a:rPr>
              <a:t>「公の施設の指定管理者制度の導入状況等に関する調査結果」　 　</a:t>
            </a:r>
            <a:endParaRPr lang="en-US" altLang="ja-JP" sz="3600" b="1" dirty="0">
              <a:solidFill>
                <a:schemeClr val="tx2"/>
              </a:solidFill>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dirty="0">
                <a:solidFill>
                  <a:schemeClr val="tx2"/>
                </a:solidFill>
                <a:latin typeface="BIZ UDPゴシック" panose="020B0400000000000000" pitchFamily="50" charset="-128"/>
                <a:ea typeface="BIZ UDPゴシック" panose="020B0400000000000000" pitchFamily="50" charset="-128"/>
              </a:rPr>
              <a:t>　　</a:t>
            </a:r>
          </a:p>
        </p:txBody>
      </p:sp>
      <p:sp>
        <p:nvSpPr>
          <p:cNvPr id="10" name="テキスト ボックス 9">
            <a:extLst>
              <a:ext uri="{FF2B5EF4-FFF2-40B4-BE49-F238E27FC236}">
                <a16:creationId xmlns:a16="http://schemas.microsoft.com/office/drawing/2014/main" id="{B5B10FCD-8BC5-86FC-CC43-421CAB323798}"/>
              </a:ext>
            </a:extLst>
          </p:cNvPr>
          <p:cNvSpPr txBox="1">
            <a:spLocks noChangeArrowheads="1"/>
          </p:cNvSpPr>
          <p:nvPr/>
        </p:nvSpPr>
        <p:spPr bwMode="auto">
          <a:xfrm>
            <a:off x="796549" y="7473140"/>
            <a:ext cx="12960469" cy="304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buNone/>
            </a:pPr>
            <a:r>
              <a:rPr lang="ja-JP" altLang="ja-JP" dirty="0"/>
              <a:t>事業企画業務および自主事業はともに総数平均で増加傾向であります。自主事業では指定都市において平成</a:t>
            </a:r>
            <a:r>
              <a:rPr lang="en-US" altLang="ja-JP" dirty="0"/>
              <a:t>30</a:t>
            </a:r>
            <a:r>
              <a:rPr lang="ja-JP" altLang="ja-JP" dirty="0"/>
              <a:t>年と令和</a:t>
            </a:r>
            <a:r>
              <a:rPr lang="en-US" altLang="ja-JP" dirty="0"/>
              <a:t>3</a:t>
            </a:r>
            <a:r>
              <a:rPr lang="ja-JP" altLang="ja-JP" dirty="0"/>
              <a:t>年の間で</a:t>
            </a:r>
            <a:r>
              <a:rPr lang="en-US" altLang="ja-JP" dirty="0"/>
              <a:t>10</a:t>
            </a:r>
            <a:r>
              <a:rPr lang="ja-JP" altLang="ja-JP" dirty="0"/>
              <a:t>％近く減少したのは基盤施設と社会福祉施設での自主事業が減少していました。、都道府県では</a:t>
            </a:r>
            <a:r>
              <a:rPr lang="en-US" altLang="ja-JP" dirty="0"/>
              <a:t>6</a:t>
            </a:r>
            <a:r>
              <a:rPr lang="ja-JP" altLang="ja-JP" dirty="0"/>
              <a:t>割近くの自治体で自主事業がいまだに実施されていないこととなります。事業企画業務については自主事業を考えなければ</a:t>
            </a:r>
            <a:r>
              <a:rPr lang="en-US" altLang="ja-JP" dirty="0"/>
              <a:t>3</a:t>
            </a:r>
            <a:r>
              <a:rPr lang="ja-JP" altLang="ja-JP" dirty="0"/>
              <a:t>割強の自治体が施設の管理業務と貸館業務しか指定管理者にさせていないともとれます。</a:t>
            </a:r>
          </a:p>
        </p:txBody>
      </p:sp>
    </p:spTree>
    <p:extLst>
      <p:ext uri="{BB962C8B-B14F-4D97-AF65-F5344CB8AC3E}">
        <p14:creationId xmlns:p14="http://schemas.microsoft.com/office/powerpoint/2010/main" val="240652564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a:extLst>
            <a:ext uri="{FF2B5EF4-FFF2-40B4-BE49-F238E27FC236}">
              <a16:creationId xmlns:a16="http://schemas.microsoft.com/office/drawing/2014/main" id="{63A1498F-ACCB-AE07-6441-703846A5D5F3}"/>
            </a:ext>
          </a:extLst>
        </p:cNvPr>
        <p:cNvGrpSpPr/>
        <p:nvPr/>
      </p:nvGrpSpPr>
      <p:grpSpPr>
        <a:xfrm>
          <a:off x="0" y="0"/>
          <a:ext cx="0" cy="0"/>
          <a:chOff x="0" y="0"/>
          <a:chExt cx="0" cy="0"/>
        </a:xfrm>
      </p:grpSpPr>
      <p:sp>
        <p:nvSpPr>
          <p:cNvPr id="5" name="正方形/長方形 4">
            <a:extLst>
              <a:ext uri="{FF2B5EF4-FFF2-40B4-BE49-F238E27FC236}">
                <a16:creationId xmlns:a16="http://schemas.microsoft.com/office/drawing/2014/main" id="{65ABBE29-3C68-CC94-006B-332873308133}"/>
              </a:ext>
            </a:extLst>
          </p:cNvPr>
          <p:cNvSpPr/>
          <p:nvPr/>
        </p:nvSpPr>
        <p:spPr>
          <a:xfrm>
            <a:off x="11836400" y="304800"/>
            <a:ext cx="2247900" cy="1066800"/>
          </a:xfrm>
          <a:prstGeom prst="rect">
            <a:avLst/>
          </a:prstGeom>
          <a:solidFill>
            <a:srgbClr val="86C49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pic>
        <p:nvPicPr>
          <p:cNvPr id="2" name="図 1">
            <a:extLst>
              <a:ext uri="{FF2B5EF4-FFF2-40B4-BE49-F238E27FC236}">
                <a16:creationId xmlns:a16="http://schemas.microsoft.com/office/drawing/2014/main" id="{6672EF23-814C-AEA3-9C65-F20CF6FA75BB}"/>
              </a:ext>
            </a:extLst>
          </p:cNvPr>
          <p:cNvPicPr>
            <a:picLocks noChangeAspect="1"/>
          </p:cNvPicPr>
          <p:nvPr/>
        </p:nvPicPr>
        <p:blipFill>
          <a:blip r:embed="rId4"/>
          <a:stretch>
            <a:fillRect/>
          </a:stretch>
        </p:blipFill>
        <p:spPr>
          <a:xfrm>
            <a:off x="11836400" y="304800"/>
            <a:ext cx="2048722" cy="871977"/>
          </a:xfrm>
          <a:prstGeom prst="rect">
            <a:avLst/>
          </a:prstGeom>
        </p:spPr>
      </p:pic>
      <p:graphicFrame>
        <p:nvGraphicFramePr>
          <p:cNvPr id="3" name="表 2">
            <a:extLst>
              <a:ext uri="{FF2B5EF4-FFF2-40B4-BE49-F238E27FC236}">
                <a16:creationId xmlns:a16="http://schemas.microsoft.com/office/drawing/2014/main" id="{262BE3DE-B079-8006-0089-4F9A8F266339}"/>
              </a:ext>
            </a:extLst>
          </p:cNvPr>
          <p:cNvGraphicFramePr>
            <a:graphicFrameLocks noGrp="1"/>
          </p:cNvGraphicFramePr>
          <p:nvPr>
            <p:extLst>
              <p:ext uri="{D42A27DB-BD31-4B8C-83A1-F6EECF244321}">
                <p14:modId xmlns:p14="http://schemas.microsoft.com/office/powerpoint/2010/main" val="2050171474"/>
              </p:ext>
            </p:extLst>
          </p:nvPr>
        </p:nvGraphicFramePr>
        <p:xfrm>
          <a:off x="2505306" y="1335314"/>
          <a:ext cx="9941823" cy="5974080"/>
        </p:xfrm>
        <a:graphic>
          <a:graphicData uri="http://schemas.openxmlformats.org/drawingml/2006/table">
            <a:tbl>
              <a:tblPr firstRow="1" firstCol="1" bandRow="1"/>
              <a:tblGrid>
                <a:gridCol w="9941823">
                  <a:extLst>
                    <a:ext uri="{9D8B030D-6E8A-4147-A177-3AD203B41FA5}">
                      <a16:colId xmlns:a16="http://schemas.microsoft.com/office/drawing/2014/main" val="2587596324"/>
                    </a:ext>
                  </a:extLst>
                </a:gridCol>
              </a:tblGrid>
              <a:tr h="5193392">
                <a:tc>
                  <a:txBody>
                    <a:bodyPr/>
                    <a:lstStyle/>
                    <a:p>
                      <a:pPr algn="ctr"/>
                      <a:r>
                        <a:rPr lang="en-US" sz="2800" u="none"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今回の提言作成のために開催した分科会</a:t>
                      </a:r>
                    </a:p>
                    <a:p>
                      <a:pPr algn="ctr"/>
                      <a:endParaRPr lang="ja-JP" sz="2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ctr"/>
                      <a:r>
                        <a:rPr lang="ja-JP" altLang="en-US" sz="2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第</a:t>
                      </a:r>
                      <a:r>
                        <a:rPr lang="en-US" altLang="ja-JP" sz="2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1</a:t>
                      </a:r>
                      <a:r>
                        <a:rPr lang="ja-JP" altLang="en-US" sz="2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回 令和</a:t>
                      </a:r>
                      <a:r>
                        <a:rPr lang="en-US" altLang="ja-JP" sz="2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7</a:t>
                      </a:r>
                      <a:r>
                        <a:rPr lang="ja-JP" altLang="en-US" sz="2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年</a:t>
                      </a:r>
                      <a:r>
                        <a:rPr lang="en-US" altLang="ja-JP" sz="2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6</a:t>
                      </a:r>
                      <a:r>
                        <a:rPr lang="ja-JP" altLang="en-US" sz="2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月</a:t>
                      </a:r>
                      <a:r>
                        <a:rPr lang="en-US" altLang="ja-JP" sz="2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17</a:t>
                      </a:r>
                      <a:r>
                        <a:rPr lang="ja-JP" altLang="en-US" sz="2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日 参加 ５団体</a:t>
                      </a:r>
                      <a:r>
                        <a:rPr lang="en-US" altLang="ja-JP" sz="2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2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７名</a:t>
                      </a:r>
                      <a:r>
                        <a:rPr lang="en-US" altLang="ja-JP" sz="2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p>
                    <a:p>
                      <a:pPr algn="ctr"/>
                      <a:r>
                        <a:rPr lang="en-US" altLang="ja-JP" sz="2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2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うちリモート３名</a:t>
                      </a:r>
                      <a:r>
                        <a:rPr lang="en-US" altLang="ja-JP" sz="2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p>
                    <a:p>
                      <a:pPr algn="ctr"/>
                      <a:endParaRPr lang="en-US" altLang="ja-JP" sz="2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ctr"/>
                      <a:r>
                        <a:rPr lang="ja-JP" altLang="en-US" sz="2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第２回 令和</a:t>
                      </a:r>
                      <a:r>
                        <a:rPr lang="en-US" altLang="ja-JP" sz="2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7</a:t>
                      </a:r>
                      <a:r>
                        <a:rPr lang="ja-JP" altLang="en-US" sz="2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年</a:t>
                      </a:r>
                      <a:r>
                        <a:rPr lang="en-US" altLang="ja-JP" sz="2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6</a:t>
                      </a:r>
                      <a:r>
                        <a:rPr lang="ja-JP" altLang="en-US" sz="2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月</a:t>
                      </a:r>
                      <a:r>
                        <a:rPr lang="en-US" altLang="ja-JP" sz="2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30</a:t>
                      </a:r>
                      <a:r>
                        <a:rPr lang="ja-JP" altLang="en-US" sz="2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日 参加 ６団体</a:t>
                      </a:r>
                      <a:r>
                        <a:rPr lang="en-US" altLang="ja-JP" sz="2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(10</a:t>
                      </a:r>
                      <a:r>
                        <a:rPr lang="ja-JP" altLang="en-US" sz="2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名</a:t>
                      </a:r>
                      <a:r>
                        <a:rPr lang="en-US" altLang="ja-JP" sz="2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p>
                    <a:p>
                      <a:pPr algn="ctr"/>
                      <a:r>
                        <a:rPr lang="en-US" altLang="ja-JP" sz="2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2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うちリモート２名</a:t>
                      </a:r>
                      <a:r>
                        <a:rPr lang="en-US" altLang="ja-JP" sz="2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p>
                    <a:p>
                      <a:pPr algn="ctr"/>
                      <a:endParaRPr lang="en-US" altLang="ja-JP" sz="2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ctr"/>
                      <a:r>
                        <a:rPr lang="ja-JP" altLang="en-US" sz="2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第３回 令和</a:t>
                      </a:r>
                      <a:r>
                        <a:rPr lang="en-US" altLang="ja-JP" sz="2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7</a:t>
                      </a:r>
                      <a:r>
                        <a:rPr lang="ja-JP" altLang="en-US" sz="2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年７月</a:t>
                      </a:r>
                      <a:r>
                        <a:rPr lang="en-US" altLang="ja-JP" sz="2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15</a:t>
                      </a:r>
                      <a:r>
                        <a:rPr lang="ja-JP" altLang="en-US" sz="2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日 参加 ６団体</a:t>
                      </a:r>
                      <a:r>
                        <a:rPr lang="en-US" altLang="ja-JP" sz="2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(12</a:t>
                      </a:r>
                      <a:r>
                        <a:rPr lang="ja-JP" altLang="en-US" sz="2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名</a:t>
                      </a:r>
                      <a:r>
                        <a:rPr lang="en-US" altLang="ja-JP" sz="2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p>
                    <a:p>
                      <a:pPr algn="ctr"/>
                      <a:r>
                        <a:rPr lang="en-US" altLang="ja-JP" sz="2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2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うちリモート３名</a:t>
                      </a:r>
                      <a:r>
                        <a:rPr lang="en-US" altLang="ja-JP" sz="2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p>
                    <a:p>
                      <a:pPr algn="ctr"/>
                      <a:endParaRPr lang="en-US" altLang="ja-JP" sz="2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ctr"/>
                      <a:r>
                        <a:rPr lang="ja-JP" altLang="en-US" sz="2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第４回 令和</a:t>
                      </a:r>
                      <a:r>
                        <a:rPr lang="en-US" altLang="ja-JP" sz="2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7</a:t>
                      </a:r>
                      <a:r>
                        <a:rPr lang="ja-JP" altLang="en-US" sz="2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年７月</a:t>
                      </a:r>
                      <a:r>
                        <a:rPr lang="en-US" altLang="ja-JP" sz="2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29</a:t>
                      </a:r>
                      <a:r>
                        <a:rPr lang="ja-JP" altLang="en-US" sz="2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日 参加 ８団体</a:t>
                      </a:r>
                      <a:r>
                        <a:rPr lang="en-US" altLang="ja-JP" sz="2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(16</a:t>
                      </a:r>
                      <a:r>
                        <a:rPr lang="ja-JP" altLang="en-US" sz="2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名</a:t>
                      </a:r>
                      <a:r>
                        <a:rPr lang="en-US" altLang="ja-JP" sz="2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p>
                    <a:p>
                      <a:pPr algn="ctr"/>
                      <a:r>
                        <a:rPr lang="en-US" altLang="ja-JP" sz="2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2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うちリモート５名</a:t>
                      </a:r>
                      <a:r>
                        <a:rPr lang="en-US" altLang="ja-JP" sz="2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p>
                    <a:p>
                      <a:pPr algn="ctr"/>
                      <a:endParaRPr lang="ja-JP" sz="2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81391610"/>
                  </a:ext>
                </a:extLst>
              </a:tr>
            </a:tbl>
          </a:graphicData>
        </a:graphic>
      </p:graphicFrame>
      <p:sp>
        <p:nvSpPr>
          <p:cNvPr id="7" name="スライド番号プレースホルダー 6">
            <a:extLst>
              <a:ext uri="{FF2B5EF4-FFF2-40B4-BE49-F238E27FC236}">
                <a16:creationId xmlns:a16="http://schemas.microsoft.com/office/drawing/2014/main" id="{1BCE3499-48E9-E4C4-5D13-C1861C65F5FB}"/>
              </a:ext>
            </a:extLst>
          </p:cNvPr>
          <p:cNvSpPr>
            <a:spLocks noGrp="1"/>
          </p:cNvSpPr>
          <p:nvPr>
            <p:ph type="sldNum" sz="quarter" idx="12"/>
          </p:nvPr>
        </p:nvSpPr>
        <p:spPr/>
        <p:txBody>
          <a:bodyPr/>
          <a:lstStyle/>
          <a:p>
            <a:fld id="{D99A811D-311C-446E-B091-52C5181E50CE}" type="slidenum">
              <a:rPr kumimoji="1" lang="ja-JP" altLang="en-US" smtClean="0"/>
              <a:t>41</a:t>
            </a:fld>
            <a:endParaRPr kumimoji="1" lang="ja-JP" altLang="en-US"/>
          </a:p>
        </p:txBody>
      </p:sp>
      <p:sp>
        <p:nvSpPr>
          <p:cNvPr id="8" name="テキスト ボックス 7">
            <a:extLst>
              <a:ext uri="{FF2B5EF4-FFF2-40B4-BE49-F238E27FC236}">
                <a16:creationId xmlns:a16="http://schemas.microsoft.com/office/drawing/2014/main" id="{788FEEB8-1172-A1A6-6D55-63194AEC5930}"/>
              </a:ext>
            </a:extLst>
          </p:cNvPr>
          <p:cNvSpPr txBox="1"/>
          <p:nvPr/>
        </p:nvSpPr>
        <p:spPr>
          <a:xfrm>
            <a:off x="1727200" y="7639804"/>
            <a:ext cx="12357100" cy="2554545"/>
          </a:xfrm>
          <a:prstGeom prst="rect">
            <a:avLst/>
          </a:prstGeom>
          <a:noFill/>
        </p:spPr>
        <p:txBody>
          <a:bodyPr wrap="square">
            <a:spAutoFit/>
          </a:bodyPr>
          <a:lstStyle/>
          <a:p>
            <a:r>
              <a:rPr lang="en-US" altLang="zh-TW" sz="2400" b="1" i="0" u="none" strike="noStrike" baseline="0" dirty="0">
                <a:solidFill>
                  <a:srgbClr val="000000"/>
                </a:solidFill>
                <a:latin typeface="ＭＳ 明朝" panose="02020609040205080304" pitchFamily="17" charset="-128"/>
                <a:ea typeface="ＭＳ 明朝" panose="02020609040205080304" pitchFamily="17" charset="-128"/>
              </a:rPr>
              <a:t>〈</a:t>
            </a:r>
            <a:r>
              <a:rPr lang="zh-TW" altLang="en-US" sz="2400" b="1" i="0" u="none" strike="noStrike" baseline="0" dirty="0">
                <a:solidFill>
                  <a:srgbClr val="000000"/>
                </a:solidFill>
                <a:latin typeface="ＭＳ 明朝" panose="02020609040205080304" pitchFamily="17" charset="-128"/>
                <a:ea typeface="ＭＳ 明朝" panose="02020609040205080304" pitchFamily="17" charset="-128"/>
              </a:rPr>
              <a:t>令和</a:t>
            </a:r>
            <a:r>
              <a:rPr lang="en-US" altLang="zh-TW" sz="2400" b="1" i="0" u="none" strike="noStrike" baseline="0" dirty="0">
                <a:solidFill>
                  <a:srgbClr val="000000"/>
                </a:solidFill>
                <a:latin typeface="ＭＳ 明朝" panose="02020609040205080304" pitchFamily="17" charset="-128"/>
                <a:ea typeface="ＭＳ 明朝" panose="02020609040205080304" pitchFamily="17" charset="-128"/>
              </a:rPr>
              <a:t>7</a:t>
            </a:r>
            <a:r>
              <a:rPr lang="zh-TW" altLang="en-US" sz="2400" b="1" i="0" u="none" strike="noStrike" baseline="0" dirty="0">
                <a:solidFill>
                  <a:srgbClr val="000000"/>
                </a:solidFill>
                <a:latin typeface="ＭＳ 明朝" panose="02020609040205080304" pitchFamily="17" charset="-128"/>
                <a:ea typeface="ＭＳ 明朝" panose="02020609040205080304" pitchFamily="17" charset="-128"/>
              </a:rPr>
              <a:t>年度提言 作成協力団体</a:t>
            </a:r>
            <a:r>
              <a:rPr lang="en-US" altLang="zh-TW" sz="2400" b="1" i="0" u="none" strike="noStrike" baseline="0" dirty="0">
                <a:solidFill>
                  <a:srgbClr val="000000"/>
                </a:solidFill>
                <a:latin typeface="ＭＳ 明朝" panose="02020609040205080304" pitchFamily="17" charset="-128"/>
                <a:ea typeface="ＭＳ 明朝" panose="02020609040205080304" pitchFamily="17" charset="-128"/>
              </a:rPr>
              <a:t>〉</a:t>
            </a:r>
          </a:p>
          <a:p>
            <a:r>
              <a:rPr lang="en-US" altLang="zh-TW" sz="2400" b="0" i="0" u="none" strike="noStrike" baseline="0" dirty="0">
                <a:solidFill>
                  <a:srgbClr val="000000"/>
                </a:solidFill>
                <a:latin typeface="ＭＳ 明朝" panose="02020609040205080304" pitchFamily="17" charset="-128"/>
                <a:ea typeface="ＭＳ 明朝" panose="02020609040205080304" pitchFamily="17" charset="-128"/>
              </a:rPr>
              <a:t> </a:t>
            </a:r>
          </a:p>
          <a:p>
            <a:r>
              <a:rPr lang="zh-TW" altLang="en-US" sz="2800" b="1" i="0" u="none" strike="noStrike" baseline="0" dirty="0">
                <a:solidFill>
                  <a:srgbClr val="000000"/>
                </a:solidFill>
                <a:latin typeface="ＭＳ 明朝" panose="02020609040205080304" pitchFamily="17" charset="-128"/>
                <a:ea typeface="ＭＳ 明朝" panose="02020609040205080304" pitchFamily="17" charset="-128"/>
              </a:rPr>
              <a:t>神奈川県横浜市 政策経営局 共創推進室 共創推進課 </a:t>
            </a:r>
          </a:p>
          <a:p>
            <a:r>
              <a:rPr lang="ja-JP" altLang="en-US" sz="2800" b="1" i="0" u="none" strike="noStrike" baseline="0" dirty="0">
                <a:solidFill>
                  <a:srgbClr val="000000"/>
                </a:solidFill>
                <a:latin typeface="ＭＳ 明朝" panose="02020609040205080304" pitchFamily="17" charset="-128"/>
                <a:ea typeface="ＭＳ 明朝" panose="02020609040205080304" pitchFamily="17" charset="-128"/>
              </a:rPr>
              <a:t>埼玉県さいたま市 都市戦略本部 行財政改革推進部 </a:t>
            </a:r>
          </a:p>
          <a:p>
            <a:r>
              <a:rPr lang="ja-JP" altLang="en-US" sz="2800" b="1" i="0" u="none" strike="noStrike" baseline="0" dirty="0">
                <a:solidFill>
                  <a:srgbClr val="000000"/>
                </a:solidFill>
                <a:latin typeface="ＭＳ 明朝" panose="02020609040205080304" pitchFamily="17" charset="-128"/>
                <a:ea typeface="ＭＳ 明朝" panose="02020609040205080304" pitchFamily="17" charset="-128"/>
              </a:rPr>
              <a:t>熊本県熊本市 財政局財務部 資産マネジメント課 </a:t>
            </a:r>
          </a:p>
          <a:p>
            <a:r>
              <a:rPr lang="ja-JP" altLang="en-US" sz="2800" b="1" i="0" u="none" strike="noStrike" baseline="0" dirty="0">
                <a:solidFill>
                  <a:srgbClr val="000000"/>
                </a:solidFill>
                <a:latin typeface="ＭＳ 明朝" panose="02020609040205080304" pitchFamily="17" charset="-128"/>
                <a:ea typeface="ＭＳ 明朝" panose="02020609040205080304" pitchFamily="17" charset="-128"/>
              </a:rPr>
              <a:t>一般社団法人ほっとネットワーク 代表理事 江口 由紀夫</a:t>
            </a:r>
            <a:r>
              <a:rPr lang="en-US" altLang="ja-JP" sz="2800" b="1" i="0" u="none" strike="noStrike" baseline="0" dirty="0">
                <a:solidFill>
                  <a:srgbClr val="000000"/>
                </a:solidFill>
                <a:latin typeface="ＭＳ 明朝" panose="02020609040205080304" pitchFamily="17" charset="-128"/>
                <a:ea typeface="ＭＳ 明朝" panose="02020609040205080304" pitchFamily="17" charset="-128"/>
              </a:rPr>
              <a:t>(</a:t>
            </a:r>
            <a:r>
              <a:rPr lang="ja-JP" altLang="en-US" sz="2800" b="1" i="0" u="none" strike="noStrike" baseline="0" dirty="0">
                <a:solidFill>
                  <a:srgbClr val="000000"/>
                </a:solidFill>
                <a:latin typeface="ＭＳ 明朝" panose="02020609040205080304" pitchFamily="17" charset="-128"/>
                <a:ea typeface="ＭＳ 明朝" panose="02020609040205080304" pitchFamily="17" charset="-128"/>
              </a:rPr>
              <a:t>元足立区職員</a:t>
            </a:r>
            <a:r>
              <a:rPr lang="en-US" altLang="ja-JP" sz="2800" b="0" i="0" u="none" strike="noStrike" baseline="0" dirty="0">
                <a:solidFill>
                  <a:srgbClr val="000000"/>
                </a:solidFill>
                <a:latin typeface="ＭＳ 明朝" panose="02020609040205080304" pitchFamily="17" charset="-128"/>
                <a:ea typeface="ＭＳ 明朝" panose="02020609040205080304" pitchFamily="17" charset="-128"/>
              </a:rPr>
              <a:t>) </a:t>
            </a:r>
          </a:p>
        </p:txBody>
      </p:sp>
    </p:spTree>
    <p:extLst>
      <p:ext uri="{BB962C8B-B14F-4D97-AF65-F5344CB8AC3E}">
        <p14:creationId xmlns:p14="http://schemas.microsoft.com/office/powerpoint/2010/main" val="85908131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3010" name="Picture 2" descr="C:\Users\okabe.NTDOMAIN\Desktop\一般社団法人指定管理者協会\新法人ロゴ\新しいフォルダ\JSA_kihon.jpg">
            <a:extLst>
              <a:ext uri="{FF2B5EF4-FFF2-40B4-BE49-F238E27FC236}">
                <a16:creationId xmlns:a16="http://schemas.microsoft.com/office/drawing/2014/main" id="{0E8A5AE3-F521-F0D2-DC3F-0EA3A8D2091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83855" y="3259519"/>
            <a:ext cx="9088041" cy="4172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スライド番号プレースホルダー 2">
            <a:extLst>
              <a:ext uri="{FF2B5EF4-FFF2-40B4-BE49-F238E27FC236}">
                <a16:creationId xmlns:a16="http://schemas.microsoft.com/office/drawing/2014/main" id="{2C95D0F8-DC40-7622-8C6D-14C54B64E0C2}"/>
              </a:ext>
            </a:extLst>
          </p:cNvPr>
          <p:cNvSpPr>
            <a:spLocks noGrp="1"/>
          </p:cNvSpPr>
          <p:nvPr>
            <p:ph type="sldNum" sz="quarter" idx="12"/>
          </p:nvPr>
        </p:nvSpPr>
        <p:spPr/>
        <p:txBody>
          <a:bodyPr/>
          <a:lstStyle/>
          <a:p>
            <a:fld id="{D99A811D-311C-446E-B091-52C5181E50CE}" type="slidenum">
              <a:rPr kumimoji="1" lang="ja-JP" altLang="en-US" smtClean="0"/>
              <a:t>42</a:t>
            </a:fld>
            <a:endParaRPr kumimoji="1" lang="ja-JP" altLang="en-US"/>
          </a:p>
        </p:txBody>
      </p:sp>
    </p:spTree>
    <p:extLst>
      <p:ext uri="{BB962C8B-B14F-4D97-AF65-F5344CB8AC3E}">
        <p14:creationId xmlns:p14="http://schemas.microsoft.com/office/powerpoint/2010/main" val="27382430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3A92D924-C3F0-47CB-88E1-F61D1C38DF59}"/>
              </a:ext>
            </a:extLst>
          </p:cNvPr>
          <p:cNvSpPr/>
          <p:nvPr/>
        </p:nvSpPr>
        <p:spPr>
          <a:xfrm>
            <a:off x="11836400" y="304800"/>
            <a:ext cx="2247900" cy="1066800"/>
          </a:xfrm>
          <a:prstGeom prst="rect">
            <a:avLst/>
          </a:prstGeom>
          <a:solidFill>
            <a:srgbClr val="86C49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 name="図 1">
            <a:extLst>
              <a:ext uri="{FF2B5EF4-FFF2-40B4-BE49-F238E27FC236}">
                <a16:creationId xmlns:a16="http://schemas.microsoft.com/office/drawing/2014/main" id="{6AD34E88-6FCE-BD22-E51B-7287559A9717}"/>
              </a:ext>
            </a:extLst>
          </p:cNvPr>
          <p:cNvPicPr>
            <a:picLocks noChangeAspect="1"/>
          </p:cNvPicPr>
          <p:nvPr/>
        </p:nvPicPr>
        <p:blipFill>
          <a:blip r:embed="rId4"/>
          <a:stretch>
            <a:fillRect/>
          </a:stretch>
        </p:blipFill>
        <p:spPr>
          <a:xfrm>
            <a:off x="11836400" y="304800"/>
            <a:ext cx="2048722" cy="871977"/>
          </a:xfrm>
          <a:prstGeom prst="rect">
            <a:avLst/>
          </a:prstGeom>
        </p:spPr>
      </p:pic>
      <p:sp>
        <p:nvSpPr>
          <p:cNvPr id="3" name="テキスト ボックス 9">
            <a:extLst>
              <a:ext uri="{FF2B5EF4-FFF2-40B4-BE49-F238E27FC236}">
                <a16:creationId xmlns:a16="http://schemas.microsoft.com/office/drawing/2014/main" id="{C95DE097-67CA-110D-8022-76982AC3BA23}"/>
              </a:ext>
            </a:extLst>
          </p:cNvPr>
          <p:cNvSpPr txBox="1">
            <a:spLocks noChangeArrowheads="1"/>
          </p:cNvSpPr>
          <p:nvPr/>
        </p:nvSpPr>
        <p:spPr bwMode="auto">
          <a:xfrm>
            <a:off x="179512" y="188640"/>
            <a:ext cx="13186864" cy="17239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en-US" altLang="ja-JP" sz="3600" dirty="0">
                <a:solidFill>
                  <a:schemeClr val="tx2"/>
                </a:solidFill>
                <a:latin typeface="BIZ UDPゴシック" panose="020B0400000000000000" pitchFamily="50" charset="-128"/>
                <a:ea typeface="BIZ UDPゴシック" panose="020B0400000000000000" pitchFamily="50" charset="-128"/>
              </a:rPr>
              <a:t>2</a:t>
            </a:r>
            <a:r>
              <a:rPr lang="ja-JP" altLang="en-US" sz="3600" dirty="0">
                <a:solidFill>
                  <a:schemeClr val="tx2"/>
                </a:solidFill>
                <a:latin typeface="BIZ UDPゴシック" panose="020B0400000000000000" pitchFamily="50" charset="-128"/>
                <a:ea typeface="BIZ UDPゴシック" panose="020B0400000000000000" pitchFamily="50" charset="-128"/>
              </a:rPr>
              <a:t>．制度の課題</a:t>
            </a:r>
            <a:r>
              <a:rPr lang="en-US" altLang="ja-JP" sz="3600" dirty="0">
                <a:solidFill>
                  <a:schemeClr val="tx2"/>
                </a:solidFill>
                <a:latin typeface="BIZ UDPゴシック" panose="020B0400000000000000" pitchFamily="50" charset="-128"/>
                <a:ea typeface="BIZ UDPゴシック" panose="020B0400000000000000" pitchFamily="50" charset="-128"/>
              </a:rPr>
              <a:t>(P3)</a:t>
            </a:r>
          </a:p>
          <a:p>
            <a:pPr>
              <a:spcBef>
                <a:spcPct val="0"/>
              </a:spcBef>
              <a:buFontTx/>
              <a:buNone/>
            </a:pPr>
            <a:endParaRPr lang="en-US" altLang="ja-JP" sz="3600" dirty="0">
              <a:solidFill>
                <a:schemeClr val="tx2"/>
              </a:solidFill>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b="1" dirty="0">
                <a:solidFill>
                  <a:schemeClr val="tx2"/>
                </a:solidFill>
                <a:latin typeface="BIZ UDPゴシック" panose="020B0400000000000000" pitchFamily="50" charset="-128"/>
                <a:ea typeface="BIZ UDPゴシック" panose="020B0400000000000000" pitchFamily="50" charset="-128"/>
              </a:rPr>
              <a:t>　（</a:t>
            </a:r>
            <a:r>
              <a:rPr lang="en-US" altLang="ja-JP" sz="3600" b="1" dirty="0">
                <a:solidFill>
                  <a:schemeClr val="tx2"/>
                </a:solidFill>
                <a:latin typeface="BIZ UDPゴシック" panose="020B0400000000000000" pitchFamily="50" charset="-128"/>
                <a:ea typeface="BIZ UDPゴシック" panose="020B0400000000000000" pitchFamily="50" charset="-128"/>
              </a:rPr>
              <a:t>1</a:t>
            </a:r>
            <a:r>
              <a:rPr lang="ja-JP" altLang="en-US" sz="3600" b="1" dirty="0">
                <a:solidFill>
                  <a:schemeClr val="tx2"/>
                </a:solidFill>
                <a:latin typeface="BIZ UDPゴシック" panose="020B0400000000000000" pitchFamily="50" charset="-128"/>
                <a:ea typeface="BIZ UDPゴシック" panose="020B0400000000000000" pitchFamily="50" charset="-128"/>
              </a:rPr>
              <a:t>）公の施設と公共サービス　　ア）公の施設の定義</a:t>
            </a:r>
          </a:p>
        </p:txBody>
      </p:sp>
      <p:sp>
        <p:nvSpPr>
          <p:cNvPr id="27" name="テキスト ボックス 9">
            <a:extLst>
              <a:ext uri="{FF2B5EF4-FFF2-40B4-BE49-F238E27FC236}">
                <a16:creationId xmlns:a16="http://schemas.microsoft.com/office/drawing/2014/main" id="{5F91FED8-FBCB-F137-FC53-7A9E820E1A77}"/>
              </a:ext>
            </a:extLst>
          </p:cNvPr>
          <p:cNvSpPr txBox="1">
            <a:spLocks noChangeArrowheads="1"/>
          </p:cNvSpPr>
          <p:nvPr/>
        </p:nvSpPr>
        <p:spPr bwMode="auto">
          <a:xfrm>
            <a:off x="842900" y="2472211"/>
            <a:ext cx="8830018" cy="5577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nSpc>
                <a:spcPct val="110000"/>
              </a:lnSpc>
              <a:spcBef>
                <a:spcPct val="0"/>
              </a:spcBef>
              <a:buFontTx/>
              <a:buNone/>
            </a:pPr>
            <a:r>
              <a:rPr lang="ja-JP" altLang="en-US" b="1" dirty="0">
                <a:latin typeface="BIZ UDPゴシック" panose="020B0400000000000000" pitchFamily="50" charset="-128"/>
                <a:ea typeface="BIZ UDPゴシック" panose="020B0400000000000000" pitchFamily="50" charset="-128"/>
              </a:rPr>
              <a:t>公共施設と公の施設の違い</a:t>
            </a:r>
          </a:p>
        </p:txBody>
      </p:sp>
      <p:sp>
        <p:nvSpPr>
          <p:cNvPr id="6" name="スライド番号プレースホルダー 5">
            <a:extLst>
              <a:ext uri="{FF2B5EF4-FFF2-40B4-BE49-F238E27FC236}">
                <a16:creationId xmlns:a16="http://schemas.microsoft.com/office/drawing/2014/main" id="{E8852FAE-2D4D-6BB1-2C27-B76CD81FB7AD}"/>
              </a:ext>
            </a:extLst>
          </p:cNvPr>
          <p:cNvSpPr>
            <a:spLocks noGrp="1"/>
          </p:cNvSpPr>
          <p:nvPr>
            <p:ph type="sldNum" sz="quarter" idx="12"/>
          </p:nvPr>
        </p:nvSpPr>
        <p:spPr/>
        <p:txBody>
          <a:bodyPr/>
          <a:lstStyle/>
          <a:p>
            <a:fld id="{D99A811D-311C-446E-B091-52C5181E50CE}" type="slidenum">
              <a:rPr kumimoji="1" lang="ja-JP" altLang="en-US" smtClean="0"/>
              <a:t>5</a:t>
            </a:fld>
            <a:endParaRPr kumimoji="1" lang="ja-JP" altLang="en-US"/>
          </a:p>
        </p:txBody>
      </p:sp>
      <p:graphicFrame>
        <p:nvGraphicFramePr>
          <p:cNvPr id="17" name="表 16">
            <a:extLst>
              <a:ext uri="{FF2B5EF4-FFF2-40B4-BE49-F238E27FC236}">
                <a16:creationId xmlns:a16="http://schemas.microsoft.com/office/drawing/2014/main" id="{48DABA9C-91C9-9020-A2F1-356B628A5C25}"/>
              </a:ext>
            </a:extLst>
          </p:cNvPr>
          <p:cNvGraphicFramePr>
            <a:graphicFrameLocks noGrp="1"/>
          </p:cNvGraphicFramePr>
          <p:nvPr>
            <p:extLst>
              <p:ext uri="{D42A27DB-BD31-4B8C-83A1-F6EECF244321}">
                <p14:modId xmlns:p14="http://schemas.microsoft.com/office/powerpoint/2010/main" val="694111931"/>
              </p:ext>
            </p:extLst>
          </p:nvPr>
        </p:nvGraphicFramePr>
        <p:xfrm>
          <a:off x="1639301" y="3403705"/>
          <a:ext cx="11032110" cy="2575030"/>
        </p:xfrm>
        <a:graphic>
          <a:graphicData uri="http://schemas.openxmlformats.org/drawingml/2006/table">
            <a:tbl>
              <a:tblPr firstRow="1" firstCol="1" bandRow="1"/>
              <a:tblGrid>
                <a:gridCol w="1200542">
                  <a:extLst>
                    <a:ext uri="{9D8B030D-6E8A-4147-A177-3AD203B41FA5}">
                      <a16:colId xmlns:a16="http://schemas.microsoft.com/office/drawing/2014/main" val="1248073193"/>
                    </a:ext>
                  </a:extLst>
                </a:gridCol>
                <a:gridCol w="1205403">
                  <a:extLst>
                    <a:ext uri="{9D8B030D-6E8A-4147-A177-3AD203B41FA5}">
                      <a16:colId xmlns:a16="http://schemas.microsoft.com/office/drawing/2014/main" val="3321223679"/>
                    </a:ext>
                  </a:extLst>
                </a:gridCol>
                <a:gridCol w="1721832">
                  <a:extLst>
                    <a:ext uri="{9D8B030D-6E8A-4147-A177-3AD203B41FA5}">
                      <a16:colId xmlns:a16="http://schemas.microsoft.com/office/drawing/2014/main" val="3787410915"/>
                    </a:ext>
                  </a:extLst>
                </a:gridCol>
                <a:gridCol w="1723047">
                  <a:extLst>
                    <a:ext uri="{9D8B030D-6E8A-4147-A177-3AD203B41FA5}">
                      <a16:colId xmlns:a16="http://schemas.microsoft.com/office/drawing/2014/main" val="2063023193"/>
                    </a:ext>
                  </a:extLst>
                </a:gridCol>
                <a:gridCol w="1205403">
                  <a:extLst>
                    <a:ext uri="{9D8B030D-6E8A-4147-A177-3AD203B41FA5}">
                      <a16:colId xmlns:a16="http://schemas.microsoft.com/office/drawing/2014/main" val="1312830775"/>
                    </a:ext>
                  </a:extLst>
                </a:gridCol>
                <a:gridCol w="1205403">
                  <a:extLst>
                    <a:ext uri="{9D8B030D-6E8A-4147-A177-3AD203B41FA5}">
                      <a16:colId xmlns:a16="http://schemas.microsoft.com/office/drawing/2014/main" val="3859524372"/>
                    </a:ext>
                  </a:extLst>
                </a:gridCol>
                <a:gridCol w="1385240">
                  <a:extLst>
                    <a:ext uri="{9D8B030D-6E8A-4147-A177-3AD203B41FA5}">
                      <a16:colId xmlns:a16="http://schemas.microsoft.com/office/drawing/2014/main" val="943066194"/>
                    </a:ext>
                  </a:extLst>
                </a:gridCol>
                <a:gridCol w="1385240">
                  <a:extLst>
                    <a:ext uri="{9D8B030D-6E8A-4147-A177-3AD203B41FA5}">
                      <a16:colId xmlns:a16="http://schemas.microsoft.com/office/drawing/2014/main" val="3773716177"/>
                    </a:ext>
                  </a:extLst>
                </a:gridCol>
              </a:tblGrid>
              <a:tr h="389762">
                <a:tc>
                  <a:txBody>
                    <a:bodyPr/>
                    <a:lstStyle>
                      <a:lvl1pPr marL="0" algn="l" defTabSz="1425550" rtl="0" eaLnBrk="1" latinLnBrk="0" hangingPunct="1">
                        <a:defRPr kumimoji="1" sz="2806" kern="1200">
                          <a:solidFill>
                            <a:schemeClr val="tx1"/>
                          </a:solidFill>
                          <a:latin typeface="游ゴシック" panose="020F0502020204030204"/>
                        </a:defRPr>
                      </a:lvl1pPr>
                      <a:lvl2pPr marL="712775" algn="l" defTabSz="1425550" rtl="0" eaLnBrk="1" latinLnBrk="0" hangingPunct="1">
                        <a:defRPr kumimoji="1" sz="2806" kern="1200">
                          <a:solidFill>
                            <a:schemeClr val="tx1"/>
                          </a:solidFill>
                          <a:latin typeface="游ゴシック" panose="020F0502020204030204"/>
                        </a:defRPr>
                      </a:lvl2pPr>
                      <a:lvl3pPr marL="1425550" algn="l" defTabSz="1425550" rtl="0" eaLnBrk="1" latinLnBrk="0" hangingPunct="1">
                        <a:defRPr kumimoji="1" sz="2806" kern="1200">
                          <a:solidFill>
                            <a:schemeClr val="tx1"/>
                          </a:solidFill>
                          <a:latin typeface="游ゴシック" panose="020F0502020204030204"/>
                        </a:defRPr>
                      </a:lvl3pPr>
                      <a:lvl4pPr marL="2138324" algn="l" defTabSz="1425550" rtl="0" eaLnBrk="1" latinLnBrk="0" hangingPunct="1">
                        <a:defRPr kumimoji="1" sz="2806" kern="1200">
                          <a:solidFill>
                            <a:schemeClr val="tx1"/>
                          </a:solidFill>
                          <a:latin typeface="游ゴシック" panose="020F0502020204030204"/>
                        </a:defRPr>
                      </a:lvl4pPr>
                      <a:lvl5pPr marL="2851099" algn="l" defTabSz="1425550" rtl="0" eaLnBrk="1" latinLnBrk="0" hangingPunct="1">
                        <a:defRPr kumimoji="1" sz="2806" kern="1200">
                          <a:solidFill>
                            <a:schemeClr val="tx1"/>
                          </a:solidFill>
                          <a:latin typeface="游ゴシック" panose="020F0502020204030204"/>
                        </a:defRPr>
                      </a:lvl5pPr>
                      <a:lvl6pPr marL="3563874" algn="l" defTabSz="1425550" rtl="0" eaLnBrk="1" latinLnBrk="0" hangingPunct="1">
                        <a:defRPr kumimoji="1" sz="2806" kern="1200">
                          <a:solidFill>
                            <a:schemeClr val="tx1"/>
                          </a:solidFill>
                          <a:latin typeface="游ゴシック" panose="020F0502020204030204"/>
                        </a:defRPr>
                      </a:lvl6pPr>
                      <a:lvl7pPr marL="4276649" algn="l" defTabSz="1425550" rtl="0" eaLnBrk="1" latinLnBrk="0" hangingPunct="1">
                        <a:defRPr kumimoji="1" sz="2806" kern="1200">
                          <a:solidFill>
                            <a:schemeClr val="tx1"/>
                          </a:solidFill>
                          <a:latin typeface="游ゴシック" panose="020F0502020204030204"/>
                        </a:defRPr>
                      </a:lvl7pPr>
                      <a:lvl8pPr marL="4989424" algn="l" defTabSz="1425550" rtl="0" eaLnBrk="1" latinLnBrk="0" hangingPunct="1">
                        <a:defRPr kumimoji="1" sz="2806" kern="1200">
                          <a:solidFill>
                            <a:schemeClr val="tx1"/>
                          </a:solidFill>
                          <a:latin typeface="游ゴシック" panose="020F0502020204030204"/>
                        </a:defRPr>
                      </a:lvl8pPr>
                      <a:lvl9pPr marL="5702198" algn="l" defTabSz="1425550" rtl="0" eaLnBrk="1" latinLnBrk="0" hangingPunct="1">
                        <a:defRPr kumimoji="1" sz="2806" kern="1200">
                          <a:solidFill>
                            <a:schemeClr val="tx1"/>
                          </a:solidFill>
                          <a:latin typeface="游ゴシック" panose="020F0502020204030204"/>
                        </a:defRPr>
                      </a:lvl9pPr>
                    </a:lstStyle>
                    <a:p>
                      <a:pPr algn="ct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区　分</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ysClr val="window" lastClr="FFFFFF">
                        <a:alpha val="50000"/>
                      </a:sysClr>
                    </a:solidFill>
                  </a:tcPr>
                </a:tc>
                <a:tc>
                  <a:txBody>
                    <a:bodyPr/>
                    <a:lstStyle>
                      <a:lvl1pPr marL="0" algn="l" defTabSz="1425550" rtl="0" eaLnBrk="1" latinLnBrk="0" hangingPunct="1">
                        <a:defRPr kumimoji="1" sz="2806" kern="1200">
                          <a:solidFill>
                            <a:schemeClr val="tx1"/>
                          </a:solidFill>
                          <a:latin typeface="游ゴシック" panose="020F0502020204030204"/>
                        </a:defRPr>
                      </a:lvl1pPr>
                      <a:lvl2pPr marL="712775" algn="l" defTabSz="1425550" rtl="0" eaLnBrk="1" latinLnBrk="0" hangingPunct="1">
                        <a:defRPr kumimoji="1" sz="2806" kern="1200">
                          <a:solidFill>
                            <a:schemeClr val="tx1"/>
                          </a:solidFill>
                          <a:latin typeface="游ゴシック" panose="020F0502020204030204"/>
                        </a:defRPr>
                      </a:lvl2pPr>
                      <a:lvl3pPr marL="1425550" algn="l" defTabSz="1425550" rtl="0" eaLnBrk="1" latinLnBrk="0" hangingPunct="1">
                        <a:defRPr kumimoji="1" sz="2806" kern="1200">
                          <a:solidFill>
                            <a:schemeClr val="tx1"/>
                          </a:solidFill>
                          <a:latin typeface="游ゴシック" panose="020F0502020204030204"/>
                        </a:defRPr>
                      </a:lvl3pPr>
                      <a:lvl4pPr marL="2138324" algn="l" defTabSz="1425550" rtl="0" eaLnBrk="1" latinLnBrk="0" hangingPunct="1">
                        <a:defRPr kumimoji="1" sz="2806" kern="1200">
                          <a:solidFill>
                            <a:schemeClr val="tx1"/>
                          </a:solidFill>
                          <a:latin typeface="游ゴシック" panose="020F0502020204030204"/>
                        </a:defRPr>
                      </a:lvl4pPr>
                      <a:lvl5pPr marL="2851099" algn="l" defTabSz="1425550" rtl="0" eaLnBrk="1" latinLnBrk="0" hangingPunct="1">
                        <a:defRPr kumimoji="1" sz="2806" kern="1200">
                          <a:solidFill>
                            <a:schemeClr val="tx1"/>
                          </a:solidFill>
                          <a:latin typeface="游ゴシック" panose="020F0502020204030204"/>
                        </a:defRPr>
                      </a:lvl5pPr>
                      <a:lvl6pPr marL="3563874" algn="l" defTabSz="1425550" rtl="0" eaLnBrk="1" latinLnBrk="0" hangingPunct="1">
                        <a:defRPr kumimoji="1" sz="2806" kern="1200">
                          <a:solidFill>
                            <a:schemeClr val="tx1"/>
                          </a:solidFill>
                          <a:latin typeface="游ゴシック" panose="020F0502020204030204"/>
                        </a:defRPr>
                      </a:lvl6pPr>
                      <a:lvl7pPr marL="4276649" algn="l" defTabSz="1425550" rtl="0" eaLnBrk="1" latinLnBrk="0" hangingPunct="1">
                        <a:defRPr kumimoji="1" sz="2806" kern="1200">
                          <a:solidFill>
                            <a:schemeClr val="tx1"/>
                          </a:solidFill>
                          <a:latin typeface="游ゴシック" panose="020F0502020204030204"/>
                        </a:defRPr>
                      </a:lvl7pPr>
                      <a:lvl8pPr marL="4989424" algn="l" defTabSz="1425550" rtl="0" eaLnBrk="1" latinLnBrk="0" hangingPunct="1">
                        <a:defRPr kumimoji="1" sz="2806" kern="1200">
                          <a:solidFill>
                            <a:schemeClr val="tx1"/>
                          </a:solidFill>
                          <a:latin typeface="游ゴシック" panose="020F0502020204030204"/>
                        </a:defRPr>
                      </a:lvl8pPr>
                      <a:lvl9pPr marL="5702198" algn="l" defTabSz="1425550" rtl="0" eaLnBrk="1" latinLnBrk="0" hangingPunct="1">
                        <a:defRPr kumimoji="1" sz="2806" kern="1200">
                          <a:solidFill>
                            <a:schemeClr val="tx1"/>
                          </a:solidFill>
                          <a:latin typeface="游ゴシック" panose="020F0502020204030204"/>
                        </a:defRPr>
                      </a:lvl9pPr>
                    </a:lstStyle>
                    <a:p>
                      <a:pPr algn="ctr"/>
                      <a:r>
                        <a:rPr lang="ja-JP" sz="1800" kern="100">
                          <a:solidFill>
                            <a:srgbClr val="000000"/>
                          </a:solidFill>
                          <a:effectLst/>
                          <a:latin typeface="BIZ UDPゴシック" panose="020B0400000000000000" pitchFamily="50" charset="-128"/>
                          <a:ea typeface="BIZ UDPゴシック" panose="020B0400000000000000" pitchFamily="50" charset="-128"/>
                          <a:cs typeface="ＭＳ 明朝" panose="02020609040205080304" pitchFamily="17" charset="-128"/>
                        </a:rPr>
                        <a:t>設置主</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体</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ysClr val="window" lastClr="FFFFFF">
                        <a:alpha val="50000"/>
                      </a:sysClr>
                    </a:solidFill>
                  </a:tcPr>
                </a:tc>
                <a:tc>
                  <a:txBody>
                    <a:bodyPr/>
                    <a:lstStyle>
                      <a:lvl1pPr marL="0" algn="l" defTabSz="1425550" rtl="0" eaLnBrk="1" latinLnBrk="0" hangingPunct="1">
                        <a:defRPr kumimoji="1" sz="2806" kern="1200">
                          <a:solidFill>
                            <a:schemeClr val="tx1"/>
                          </a:solidFill>
                          <a:latin typeface="游ゴシック" panose="020F0502020204030204"/>
                        </a:defRPr>
                      </a:lvl1pPr>
                      <a:lvl2pPr marL="712775" algn="l" defTabSz="1425550" rtl="0" eaLnBrk="1" latinLnBrk="0" hangingPunct="1">
                        <a:defRPr kumimoji="1" sz="2806" kern="1200">
                          <a:solidFill>
                            <a:schemeClr val="tx1"/>
                          </a:solidFill>
                          <a:latin typeface="游ゴシック" panose="020F0502020204030204"/>
                        </a:defRPr>
                      </a:lvl2pPr>
                      <a:lvl3pPr marL="1425550" algn="l" defTabSz="1425550" rtl="0" eaLnBrk="1" latinLnBrk="0" hangingPunct="1">
                        <a:defRPr kumimoji="1" sz="2806" kern="1200">
                          <a:solidFill>
                            <a:schemeClr val="tx1"/>
                          </a:solidFill>
                          <a:latin typeface="游ゴシック" panose="020F0502020204030204"/>
                        </a:defRPr>
                      </a:lvl3pPr>
                      <a:lvl4pPr marL="2138324" algn="l" defTabSz="1425550" rtl="0" eaLnBrk="1" latinLnBrk="0" hangingPunct="1">
                        <a:defRPr kumimoji="1" sz="2806" kern="1200">
                          <a:solidFill>
                            <a:schemeClr val="tx1"/>
                          </a:solidFill>
                          <a:latin typeface="游ゴシック" panose="020F0502020204030204"/>
                        </a:defRPr>
                      </a:lvl4pPr>
                      <a:lvl5pPr marL="2851099" algn="l" defTabSz="1425550" rtl="0" eaLnBrk="1" latinLnBrk="0" hangingPunct="1">
                        <a:defRPr kumimoji="1" sz="2806" kern="1200">
                          <a:solidFill>
                            <a:schemeClr val="tx1"/>
                          </a:solidFill>
                          <a:latin typeface="游ゴシック" panose="020F0502020204030204"/>
                        </a:defRPr>
                      </a:lvl5pPr>
                      <a:lvl6pPr marL="3563874" algn="l" defTabSz="1425550" rtl="0" eaLnBrk="1" latinLnBrk="0" hangingPunct="1">
                        <a:defRPr kumimoji="1" sz="2806" kern="1200">
                          <a:solidFill>
                            <a:schemeClr val="tx1"/>
                          </a:solidFill>
                          <a:latin typeface="游ゴシック" panose="020F0502020204030204"/>
                        </a:defRPr>
                      </a:lvl6pPr>
                      <a:lvl7pPr marL="4276649" algn="l" defTabSz="1425550" rtl="0" eaLnBrk="1" latinLnBrk="0" hangingPunct="1">
                        <a:defRPr kumimoji="1" sz="2806" kern="1200">
                          <a:solidFill>
                            <a:schemeClr val="tx1"/>
                          </a:solidFill>
                          <a:latin typeface="游ゴシック" panose="020F0502020204030204"/>
                        </a:defRPr>
                      </a:lvl7pPr>
                      <a:lvl8pPr marL="4989424" algn="l" defTabSz="1425550" rtl="0" eaLnBrk="1" latinLnBrk="0" hangingPunct="1">
                        <a:defRPr kumimoji="1" sz="2806" kern="1200">
                          <a:solidFill>
                            <a:schemeClr val="tx1"/>
                          </a:solidFill>
                          <a:latin typeface="游ゴシック" panose="020F0502020204030204"/>
                        </a:defRPr>
                      </a:lvl8pPr>
                      <a:lvl9pPr marL="5702198" algn="l" defTabSz="1425550" rtl="0" eaLnBrk="1" latinLnBrk="0" hangingPunct="1">
                        <a:defRPr kumimoji="1" sz="2806" kern="1200">
                          <a:solidFill>
                            <a:schemeClr val="tx1"/>
                          </a:solidFill>
                          <a:latin typeface="游ゴシック" panose="020F0502020204030204"/>
                        </a:defRPr>
                      </a:lvl9pPr>
                    </a:lstStyle>
                    <a:p>
                      <a:pPr algn="ctr"/>
                      <a:r>
                        <a:rPr lang="ja-JP" sz="1800" kern="100">
                          <a:solidFill>
                            <a:srgbClr val="000000"/>
                          </a:solidFill>
                          <a:effectLst/>
                          <a:latin typeface="BIZ UDPゴシック" panose="020B0400000000000000" pitchFamily="50" charset="-128"/>
                          <a:ea typeface="BIZ UDPゴシック" panose="020B0400000000000000" pitchFamily="50" charset="-128"/>
                          <a:cs typeface="ＭＳ 明朝" panose="02020609040205080304" pitchFamily="17" charset="-128"/>
                        </a:rPr>
                        <a:t>設置目</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的</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ysClr val="window" lastClr="FFFFFF">
                        <a:alpha val="50000"/>
                      </a:sysClr>
                    </a:solidFill>
                  </a:tcPr>
                </a:tc>
                <a:tc>
                  <a:txBody>
                    <a:bodyPr/>
                    <a:lstStyle>
                      <a:lvl1pPr marL="0" algn="l" defTabSz="1425550" rtl="0" eaLnBrk="1" latinLnBrk="0" hangingPunct="1">
                        <a:defRPr kumimoji="1" sz="2806" kern="1200">
                          <a:solidFill>
                            <a:schemeClr val="tx1"/>
                          </a:solidFill>
                          <a:latin typeface="游ゴシック" panose="020F0502020204030204"/>
                        </a:defRPr>
                      </a:lvl1pPr>
                      <a:lvl2pPr marL="712775" algn="l" defTabSz="1425550" rtl="0" eaLnBrk="1" latinLnBrk="0" hangingPunct="1">
                        <a:defRPr kumimoji="1" sz="2806" kern="1200">
                          <a:solidFill>
                            <a:schemeClr val="tx1"/>
                          </a:solidFill>
                          <a:latin typeface="游ゴシック" panose="020F0502020204030204"/>
                        </a:defRPr>
                      </a:lvl2pPr>
                      <a:lvl3pPr marL="1425550" algn="l" defTabSz="1425550" rtl="0" eaLnBrk="1" latinLnBrk="0" hangingPunct="1">
                        <a:defRPr kumimoji="1" sz="2806" kern="1200">
                          <a:solidFill>
                            <a:schemeClr val="tx1"/>
                          </a:solidFill>
                          <a:latin typeface="游ゴシック" panose="020F0502020204030204"/>
                        </a:defRPr>
                      </a:lvl3pPr>
                      <a:lvl4pPr marL="2138324" algn="l" defTabSz="1425550" rtl="0" eaLnBrk="1" latinLnBrk="0" hangingPunct="1">
                        <a:defRPr kumimoji="1" sz="2806" kern="1200">
                          <a:solidFill>
                            <a:schemeClr val="tx1"/>
                          </a:solidFill>
                          <a:latin typeface="游ゴシック" panose="020F0502020204030204"/>
                        </a:defRPr>
                      </a:lvl4pPr>
                      <a:lvl5pPr marL="2851099" algn="l" defTabSz="1425550" rtl="0" eaLnBrk="1" latinLnBrk="0" hangingPunct="1">
                        <a:defRPr kumimoji="1" sz="2806" kern="1200">
                          <a:solidFill>
                            <a:schemeClr val="tx1"/>
                          </a:solidFill>
                          <a:latin typeface="游ゴシック" panose="020F0502020204030204"/>
                        </a:defRPr>
                      </a:lvl5pPr>
                      <a:lvl6pPr marL="3563874" algn="l" defTabSz="1425550" rtl="0" eaLnBrk="1" latinLnBrk="0" hangingPunct="1">
                        <a:defRPr kumimoji="1" sz="2806" kern="1200">
                          <a:solidFill>
                            <a:schemeClr val="tx1"/>
                          </a:solidFill>
                          <a:latin typeface="游ゴシック" panose="020F0502020204030204"/>
                        </a:defRPr>
                      </a:lvl6pPr>
                      <a:lvl7pPr marL="4276649" algn="l" defTabSz="1425550" rtl="0" eaLnBrk="1" latinLnBrk="0" hangingPunct="1">
                        <a:defRPr kumimoji="1" sz="2806" kern="1200">
                          <a:solidFill>
                            <a:schemeClr val="tx1"/>
                          </a:solidFill>
                          <a:latin typeface="游ゴシック" panose="020F0502020204030204"/>
                        </a:defRPr>
                      </a:lvl7pPr>
                      <a:lvl8pPr marL="4989424" algn="l" defTabSz="1425550" rtl="0" eaLnBrk="1" latinLnBrk="0" hangingPunct="1">
                        <a:defRPr kumimoji="1" sz="2806" kern="1200">
                          <a:solidFill>
                            <a:schemeClr val="tx1"/>
                          </a:solidFill>
                          <a:latin typeface="游ゴシック" panose="020F0502020204030204"/>
                        </a:defRPr>
                      </a:lvl8pPr>
                      <a:lvl9pPr marL="5702198" algn="l" defTabSz="1425550" rtl="0" eaLnBrk="1" latinLnBrk="0" hangingPunct="1">
                        <a:defRPr kumimoji="1" sz="2806" kern="1200">
                          <a:solidFill>
                            <a:schemeClr val="tx1"/>
                          </a:solidFill>
                          <a:latin typeface="游ゴシック" panose="020F0502020204030204"/>
                        </a:defRPr>
                      </a:lvl9pPr>
                    </a:lstStyle>
                    <a:p>
                      <a:pPr algn="ctr"/>
                      <a:r>
                        <a:rPr lang="ja-JP" sz="1800" kern="100">
                          <a:solidFill>
                            <a:srgbClr val="000000"/>
                          </a:solidFill>
                          <a:effectLst/>
                          <a:latin typeface="BIZ UDPゴシック" panose="020B0400000000000000" pitchFamily="50" charset="-128"/>
                          <a:ea typeface="BIZ UDPゴシック" panose="020B0400000000000000" pitchFamily="50" charset="-128"/>
                          <a:cs typeface="ＭＳ 明朝" panose="02020609040205080304" pitchFamily="17" charset="-128"/>
                        </a:rPr>
                        <a:t>根拠</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法</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ysClr val="window" lastClr="FFFFFF">
                        <a:alpha val="50000"/>
                      </a:sysClr>
                    </a:solidFill>
                  </a:tcPr>
                </a:tc>
                <a:tc>
                  <a:txBody>
                    <a:bodyPr/>
                    <a:lstStyle>
                      <a:lvl1pPr marL="0" algn="l" defTabSz="1425550" rtl="0" eaLnBrk="1" latinLnBrk="0" hangingPunct="1">
                        <a:defRPr kumimoji="1" sz="2806" kern="1200">
                          <a:solidFill>
                            <a:schemeClr val="tx1"/>
                          </a:solidFill>
                          <a:latin typeface="游ゴシック" panose="020F0502020204030204"/>
                        </a:defRPr>
                      </a:lvl1pPr>
                      <a:lvl2pPr marL="712775" algn="l" defTabSz="1425550" rtl="0" eaLnBrk="1" latinLnBrk="0" hangingPunct="1">
                        <a:defRPr kumimoji="1" sz="2806" kern="1200">
                          <a:solidFill>
                            <a:schemeClr val="tx1"/>
                          </a:solidFill>
                          <a:latin typeface="游ゴシック" panose="020F0502020204030204"/>
                        </a:defRPr>
                      </a:lvl2pPr>
                      <a:lvl3pPr marL="1425550" algn="l" defTabSz="1425550" rtl="0" eaLnBrk="1" latinLnBrk="0" hangingPunct="1">
                        <a:defRPr kumimoji="1" sz="2806" kern="1200">
                          <a:solidFill>
                            <a:schemeClr val="tx1"/>
                          </a:solidFill>
                          <a:latin typeface="游ゴシック" panose="020F0502020204030204"/>
                        </a:defRPr>
                      </a:lvl3pPr>
                      <a:lvl4pPr marL="2138324" algn="l" defTabSz="1425550" rtl="0" eaLnBrk="1" latinLnBrk="0" hangingPunct="1">
                        <a:defRPr kumimoji="1" sz="2806" kern="1200">
                          <a:solidFill>
                            <a:schemeClr val="tx1"/>
                          </a:solidFill>
                          <a:latin typeface="游ゴシック" panose="020F0502020204030204"/>
                        </a:defRPr>
                      </a:lvl4pPr>
                      <a:lvl5pPr marL="2851099" algn="l" defTabSz="1425550" rtl="0" eaLnBrk="1" latinLnBrk="0" hangingPunct="1">
                        <a:defRPr kumimoji="1" sz="2806" kern="1200">
                          <a:solidFill>
                            <a:schemeClr val="tx1"/>
                          </a:solidFill>
                          <a:latin typeface="游ゴシック" panose="020F0502020204030204"/>
                        </a:defRPr>
                      </a:lvl5pPr>
                      <a:lvl6pPr marL="3563874" algn="l" defTabSz="1425550" rtl="0" eaLnBrk="1" latinLnBrk="0" hangingPunct="1">
                        <a:defRPr kumimoji="1" sz="2806" kern="1200">
                          <a:solidFill>
                            <a:schemeClr val="tx1"/>
                          </a:solidFill>
                          <a:latin typeface="游ゴシック" panose="020F0502020204030204"/>
                        </a:defRPr>
                      </a:lvl6pPr>
                      <a:lvl7pPr marL="4276649" algn="l" defTabSz="1425550" rtl="0" eaLnBrk="1" latinLnBrk="0" hangingPunct="1">
                        <a:defRPr kumimoji="1" sz="2806" kern="1200">
                          <a:solidFill>
                            <a:schemeClr val="tx1"/>
                          </a:solidFill>
                          <a:latin typeface="游ゴシック" panose="020F0502020204030204"/>
                        </a:defRPr>
                      </a:lvl7pPr>
                      <a:lvl8pPr marL="4989424" algn="l" defTabSz="1425550" rtl="0" eaLnBrk="1" latinLnBrk="0" hangingPunct="1">
                        <a:defRPr kumimoji="1" sz="2806" kern="1200">
                          <a:solidFill>
                            <a:schemeClr val="tx1"/>
                          </a:solidFill>
                          <a:latin typeface="游ゴシック" panose="020F0502020204030204"/>
                        </a:defRPr>
                      </a:lvl8pPr>
                      <a:lvl9pPr marL="5702198" algn="l" defTabSz="1425550" rtl="0" eaLnBrk="1" latinLnBrk="0" hangingPunct="1">
                        <a:defRPr kumimoji="1" sz="2806" kern="1200">
                          <a:solidFill>
                            <a:schemeClr val="tx1"/>
                          </a:solidFill>
                          <a:latin typeface="游ゴシック" panose="020F0502020204030204"/>
                        </a:defRPr>
                      </a:lvl9pPr>
                    </a:lstStyle>
                    <a:p>
                      <a:pPr algn="ctr"/>
                      <a:r>
                        <a:rPr lang="ja-JP" sz="1800" kern="100">
                          <a:solidFill>
                            <a:srgbClr val="000000"/>
                          </a:solidFill>
                          <a:effectLst/>
                          <a:latin typeface="BIZ UDPゴシック" panose="020B0400000000000000" pitchFamily="50" charset="-128"/>
                          <a:ea typeface="BIZ UDPゴシック" panose="020B0400000000000000" pitchFamily="50" charset="-128"/>
                          <a:cs typeface="ＭＳ 明朝" panose="02020609040205080304" pitchFamily="17" charset="-128"/>
                        </a:rPr>
                        <a:t>根拠条</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例</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ysClr val="window" lastClr="FFFFFF">
                        <a:alpha val="50000"/>
                      </a:sysClr>
                    </a:solidFill>
                  </a:tcPr>
                </a:tc>
                <a:tc>
                  <a:txBody>
                    <a:bodyPr/>
                    <a:lstStyle>
                      <a:lvl1pPr marL="0" algn="l" defTabSz="1425550" rtl="0" eaLnBrk="1" latinLnBrk="0" hangingPunct="1">
                        <a:defRPr kumimoji="1" sz="2806" kern="1200">
                          <a:solidFill>
                            <a:schemeClr val="tx1"/>
                          </a:solidFill>
                          <a:latin typeface="游ゴシック" panose="020F0502020204030204"/>
                        </a:defRPr>
                      </a:lvl1pPr>
                      <a:lvl2pPr marL="712775" algn="l" defTabSz="1425550" rtl="0" eaLnBrk="1" latinLnBrk="0" hangingPunct="1">
                        <a:defRPr kumimoji="1" sz="2806" kern="1200">
                          <a:solidFill>
                            <a:schemeClr val="tx1"/>
                          </a:solidFill>
                          <a:latin typeface="游ゴシック" panose="020F0502020204030204"/>
                        </a:defRPr>
                      </a:lvl2pPr>
                      <a:lvl3pPr marL="1425550" algn="l" defTabSz="1425550" rtl="0" eaLnBrk="1" latinLnBrk="0" hangingPunct="1">
                        <a:defRPr kumimoji="1" sz="2806" kern="1200">
                          <a:solidFill>
                            <a:schemeClr val="tx1"/>
                          </a:solidFill>
                          <a:latin typeface="游ゴシック" panose="020F0502020204030204"/>
                        </a:defRPr>
                      </a:lvl3pPr>
                      <a:lvl4pPr marL="2138324" algn="l" defTabSz="1425550" rtl="0" eaLnBrk="1" latinLnBrk="0" hangingPunct="1">
                        <a:defRPr kumimoji="1" sz="2806" kern="1200">
                          <a:solidFill>
                            <a:schemeClr val="tx1"/>
                          </a:solidFill>
                          <a:latin typeface="游ゴシック" panose="020F0502020204030204"/>
                        </a:defRPr>
                      </a:lvl4pPr>
                      <a:lvl5pPr marL="2851099" algn="l" defTabSz="1425550" rtl="0" eaLnBrk="1" latinLnBrk="0" hangingPunct="1">
                        <a:defRPr kumimoji="1" sz="2806" kern="1200">
                          <a:solidFill>
                            <a:schemeClr val="tx1"/>
                          </a:solidFill>
                          <a:latin typeface="游ゴシック" panose="020F0502020204030204"/>
                        </a:defRPr>
                      </a:lvl5pPr>
                      <a:lvl6pPr marL="3563874" algn="l" defTabSz="1425550" rtl="0" eaLnBrk="1" latinLnBrk="0" hangingPunct="1">
                        <a:defRPr kumimoji="1" sz="2806" kern="1200">
                          <a:solidFill>
                            <a:schemeClr val="tx1"/>
                          </a:solidFill>
                          <a:latin typeface="游ゴシック" panose="020F0502020204030204"/>
                        </a:defRPr>
                      </a:lvl6pPr>
                      <a:lvl7pPr marL="4276649" algn="l" defTabSz="1425550" rtl="0" eaLnBrk="1" latinLnBrk="0" hangingPunct="1">
                        <a:defRPr kumimoji="1" sz="2806" kern="1200">
                          <a:solidFill>
                            <a:schemeClr val="tx1"/>
                          </a:solidFill>
                          <a:latin typeface="游ゴシック" panose="020F0502020204030204"/>
                        </a:defRPr>
                      </a:lvl7pPr>
                      <a:lvl8pPr marL="4989424" algn="l" defTabSz="1425550" rtl="0" eaLnBrk="1" latinLnBrk="0" hangingPunct="1">
                        <a:defRPr kumimoji="1" sz="2806" kern="1200">
                          <a:solidFill>
                            <a:schemeClr val="tx1"/>
                          </a:solidFill>
                          <a:latin typeface="游ゴシック" panose="020F0502020204030204"/>
                        </a:defRPr>
                      </a:lvl8pPr>
                      <a:lvl9pPr marL="5702198" algn="l" defTabSz="1425550" rtl="0" eaLnBrk="1" latinLnBrk="0" hangingPunct="1">
                        <a:defRPr kumimoji="1" sz="2806" kern="1200">
                          <a:solidFill>
                            <a:schemeClr val="tx1"/>
                          </a:solidFill>
                          <a:latin typeface="游ゴシック" panose="020F0502020204030204"/>
                        </a:defRPr>
                      </a:lvl9pPr>
                    </a:lstStyle>
                    <a:p>
                      <a:pPr algn="ctr"/>
                      <a:r>
                        <a:rPr lang="ja-JP" sz="1800" kern="100">
                          <a:solidFill>
                            <a:srgbClr val="000000"/>
                          </a:solidFill>
                          <a:effectLst/>
                          <a:latin typeface="BIZ UDPゴシック" panose="020B0400000000000000" pitchFamily="50" charset="-128"/>
                          <a:ea typeface="BIZ UDPゴシック" panose="020B0400000000000000" pitchFamily="50" charset="-128"/>
                          <a:cs typeface="ＭＳ 明朝" panose="02020609040205080304" pitchFamily="17" charset="-128"/>
                        </a:rPr>
                        <a:t>排除</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性</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ysClr val="window" lastClr="FFFFFF">
                        <a:alpha val="50000"/>
                      </a:sysClr>
                    </a:solidFill>
                  </a:tcPr>
                </a:tc>
                <a:tc>
                  <a:txBody>
                    <a:bodyPr/>
                    <a:lstStyle>
                      <a:lvl1pPr marL="0" algn="l" defTabSz="1425550" rtl="0" eaLnBrk="1" latinLnBrk="0" hangingPunct="1">
                        <a:defRPr kumimoji="1" sz="2806" kern="1200">
                          <a:solidFill>
                            <a:schemeClr val="tx1"/>
                          </a:solidFill>
                          <a:latin typeface="游ゴシック" panose="020F0502020204030204"/>
                        </a:defRPr>
                      </a:lvl1pPr>
                      <a:lvl2pPr marL="712775" algn="l" defTabSz="1425550" rtl="0" eaLnBrk="1" latinLnBrk="0" hangingPunct="1">
                        <a:defRPr kumimoji="1" sz="2806" kern="1200">
                          <a:solidFill>
                            <a:schemeClr val="tx1"/>
                          </a:solidFill>
                          <a:latin typeface="游ゴシック" panose="020F0502020204030204"/>
                        </a:defRPr>
                      </a:lvl2pPr>
                      <a:lvl3pPr marL="1425550" algn="l" defTabSz="1425550" rtl="0" eaLnBrk="1" latinLnBrk="0" hangingPunct="1">
                        <a:defRPr kumimoji="1" sz="2806" kern="1200">
                          <a:solidFill>
                            <a:schemeClr val="tx1"/>
                          </a:solidFill>
                          <a:latin typeface="游ゴシック" panose="020F0502020204030204"/>
                        </a:defRPr>
                      </a:lvl3pPr>
                      <a:lvl4pPr marL="2138324" algn="l" defTabSz="1425550" rtl="0" eaLnBrk="1" latinLnBrk="0" hangingPunct="1">
                        <a:defRPr kumimoji="1" sz="2806" kern="1200">
                          <a:solidFill>
                            <a:schemeClr val="tx1"/>
                          </a:solidFill>
                          <a:latin typeface="游ゴシック" panose="020F0502020204030204"/>
                        </a:defRPr>
                      </a:lvl4pPr>
                      <a:lvl5pPr marL="2851099" algn="l" defTabSz="1425550" rtl="0" eaLnBrk="1" latinLnBrk="0" hangingPunct="1">
                        <a:defRPr kumimoji="1" sz="2806" kern="1200">
                          <a:solidFill>
                            <a:schemeClr val="tx1"/>
                          </a:solidFill>
                          <a:latin typeface="游ゴシック" panose="020F0502020204030204"/>
                        </a:defRPr>
                      </a:lvl5pPr>
                      <a:lvl6pPr marL="3563874" algn="l" defTabSz="1425550" rtl="0" eaLnBrk="1" latinLnBrk="0" hangingPunct="1">
                        <a:defRPr kumimoji="1" sz="2806" kern="1200">
                          <a:solidFill>
                            <a:schemeClr val="tx1"/>
                          </a:solidFill>
                          <a:latin typeface="游ゴシック" panose="020F0502020204030204"/>
                        </a:defRPr>
                      </a:lvl6pPr>
                      <a:lvl7pPr marL="4276649" algn="l" defTabSz="1425550" rtl="0" eaLnBrk="1" latinLnBrk="0" hangingPunct="1">
                        <a:defRPr kumimoji="1" sz="2806" kern="1200">
                          <a:solidFill>
                            <a:schemeClr val="tx1"/>
                          </a:solidFill>
                          <a:latin typeface="游ゴシック" panose="020F0502020204030204"/>
                        </a:defRPr>
                      </a:lvl7pPr>
                      <a:lvl8pPr marL="4989424" algn="l" defTabSz="1425550" rtl="0" eaLnBrk="1" latinLnBrk="0" hangingPunct="1">
                        <a:defRPr kumimoji="1" sz="2806" kern="1200">
                          <a:solidFill>
                            <a:schemeClr val="tx1"/>
                          </a:solidFill>
                          <a:latin typeface="游ゴシック" panose="020F0502020204030204"/>
                        </a:defRPr>
                      </a:lvl8pPr>
                      <a:lvl9pPr marL="5702198" algn="l" defTabSz="1425550" rtl="0" eaLnBrk="1" latinLnBrk="0" hangingPunct="1">
                        <a:defRPr kumimoji="1" sz="2806" kern="1200">
                          <a:solidFill>
                            <a:schemeClr val="tx1"/>
                          </a:solidFill>
                          <a:latin typeface="游ゴシック" panose="020F0502020204030204"/>
                        </a:defRPr>
                      </a:lvl9pPr>
                    </a:lstStyle>
                    <a:p>
                      <a:pPr algn="ctr"/>
                      <a:r>
                        <a:rPr lang="ja-JP" sz="1800" kern="100">
                          <a:solidFill>
                            <a:srgbClr val="000000"/>
                          </a:solidFill>
                          <a:effectLst/>
                          <a:latin typeface="BIZ UDPゴシック" panose="020B0400000000000000" pitchFamily="50" charset="-128"/>
                          <a:ea typeface="BIZ UDPゴシック" panose="020B0400000000000000" pitchFamily="50" charset="-128"/>
                          <a:cs typeface="ＭＳ 明朝" panose="02020609040205080304" pitchFamily="17" charset="-128"/>
                        </a:rPr>
                        <a:t>用　</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語</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ysClr val="window" lastClr="FFFFFF">
                        <a:alpha val="50000"/>
                      </a:sysClr>
                    </a:solidFill>
                  </a:tcPr>
                </a:tc>
                <a:tc>
                  <a:txBody>
                    <a:bodyPr/>
                    <a:lstStyle>
                      <a:lvl1pPr marL="0" algn="l" defTabSz="1425550" rtl="0" eaLnBrk="1" latinLnBrk="0" hangingPunct="1">
                        <a:defRPr kumimoji="1" sz="2806" kern="1200">
                          <a:solidFill>
                            <a:schemeClr val="tx1"/>
                          </a:solidFill>
                          <a:latin typeface="游ゴシック" panose="020F0502020204030204"/>
                        </a:defRPr>
                      </a:lvl1pPr>
                      <a:lvl2pPr marL="712775" algn="l" defTabSz="1425550" rtl="0" eaLnBrk="1" latinLnBrk="0" hangingPunct="1">
                        <a:defRPr kumimoji="1" sz="2806" kern="1200">
                          <a:solidFill>
                            <a:schemeClr val="tx1"/>
                          </a:solidFill>
                          <a:latin typeface="游ゴシック" panose="020F0502020204030204"/>
                        </a:defRPr>
                      </a:lvl2pPr>
                      <a:lvl3pPr marL="1425550" algn="l" defTabSz="1425550" rtl="0" eaLnBrk="1" latinLnBrk="0" hangingPunct="1">
                        <a:defRPr kumimoji="1" sz="2806" kern="1200">
                          <a:solidFill>
                            <a:schemeClr val="tx1"/>
                          </a:solidFill>
                          <a:latin typeface="游ゴシック" panose="020F0502020204030204"/>
                        </a:defRPr>
                      </a:lvl3pPr>
                      <a:lvl4pPr marL="2138324" algn="l" defTabSz="1425550" rtl="0" eaLnBrk="1" latinLnBrk="0" hangingPunct="1">
                        <a:defRPr kumimoji="1" sz="2806" kern="1200">
                          <a:solidFill>
                            <a:schemeClr val="tx1"/>
                          </a:solidFill>
                          <a:latin typeface="游ゴシック" panose="020F0502020204030204"/>
                        </a:defRPr>
                      </a:lvl4pPr>
                      <a:lvl5pPr marL="2851099" algn="l" defTabSz="1425550" rtl="0" eaLnBrk="1" latinLnBrk="0" hangingPunct="1">
                        <a:defRPr kumimoji="1" sz="2806" kern="1200">
                          <a:solidFill>
                            <a:schemeClr val="tx1"/>
                          </a:solidFill>
                          <a:latin typeface="游ゴシック" panose="020F0502020204030204"/>
                        </a:defRPr>
                      </a:lvl5pPr>
                      <a:lvl6pPr marL="3563874" algn="l" defTabSz="1425550" rtl="0" eaLnBrk="1" latinLnBrk="0" hangingPunct="1">
                        <a:defRPr kumimoji="1" sz="2806" kern="1200">
                          <a:solidFill>
                            <a:schemeClr val="tx1"/>
                          </a:solidFill>
                          <a:latin typeface="游ゴシック" panose="020F0502020204030204"/>
                        </a:defRPr>
                      </a:lvl6pPr>
                      <a:lvl7pPr marL="4276649" algn="l" defTabSz="1425550" rtl="0" eaLnBrk="1" latinLnBrk="0" hangingPunct="1">
                        <a:defRPr kumimoji="1" sz="2806" kern="1200">
                          <a:solidFill>
                            <a:schemeClr val="tx1"/>
                          </a:solidFill>
                          <a:latin typeface="游ゴシック" panose="020F0502020204030204"/>
                        </a:defRPr>
                      </a:lvl7pPr>
                      <a:lvl8pPr marL="4989424" algn="l" defTabSz="1425550" rtl="0" eaLnBrk="1" latinLnBrk="0" hangingPunct="1">
                        <a:defRPr kumimoji="1" sz="2806" kern="1200">
                          <a:solidFill>
                            <a:schemeClr val="tx1"/>
                          </a:solidFill>
                          <a:latin typeface="游ゴシック" panose="020F0502020204030204"/>
                        </a:defRPr>
                      </a:lvl8pPr>
                      <a:lvl9pPr marL="5702198" algn="l" defTabSz="1425550" rtl="0" eaLnBrk="1" latinLnBrk="0" hangingPunct="1">
                        <a:defRPr kumimoji="1" sz="2806" kern="1200">
                          <a:solidFill>
                            <a:schemeClr val="tx1"/>
                          </a:solidFill>
                          <a:latin typeface="游ゴシック" panose="020F0502020204030204"/>
                        </a:defRPr>
                      </a:lvl9pPr>
                    </a:lstStyle>
                    <a:p>
                      <a:pPr algn="ctr"/>
                      <a:r>
                        <a:rPr lang="ja-JP" sz="1800" kern="100">
                          <a:solidFill>
                            <a:srgbClr val="000000"/>
                          </a:solidFill>
                          <a:effectLst/>
                          <a:latin typeface="BIZ UDPゴシック" panose="020B0400000000000000" pitchFamily="50" charset="-128"/>
                          <a:ea typeface="BIZ UDPゴシック" panose="020B0400000000000000" pitchFamily="50" charset="-128"/>
                          <a:cs typeface="ＭＳ 明朝" panose="02020609040205080304" pitchFamily="17" charset="-128"/>
                        </a:rPr>
                        <a:t>事　</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例</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ysClr val="window" lastClr="FFFFFF">
                        <a:alpha val="50000"/>
                      </a:sysClr>
                    </a:solidFill>
                  </a:tcPr>
                </a:tc>
                <a:extLst>
                  <a:ext uri="{0D108BD9-81ED-4DB2-BD59-A6C34878D82A}">
                    <a16:rowId xmlns:a16="http://schemas.microsoft.com/office/drawing/2014/main" val="3932979443"/>
                  </a:ext>
                </a:extLst>
              </a:tr>
              <a:tr h="1169288">
                <a:tc>
                  <a:txBody>
                    <a:bodyPr/>
                    <a:lstStyle>
                      <a:lvl1pPr marL="0" algn="l" defTabSz="1425550" rtl="0" eaLnBrk="1" latinLnBrk="0" hangingPunct="1">
                        <a:defRPr kumimoji="1" sz="2806" kern="1200">
                          <a:solidFill>
                            <a:schemeClr val="tx1"/>
                          </a:solidFill>
                          <a:latin typeface="游ゴシック" panose="020F0502020204030204"/>
                        </a:defRPr>
                      </a:lvl1pPr>
                      <a:lvl2pPr marL="712775" algn="l" defTabSz="1425550" rtl="0" eaLnBrk="1" latinLnBrk="0" hangingPunct="1">
                        <a:defRPr kumimoji="1" sz="2806" kern="1200">
                          <a:solidFill>
                            <a:schemeClr val="tx1"/>
                          </a:solidFill>
                          <a:latin typeface="游ゴシック" panose="020F0502020204030204"/>
                        </a:defRPr>
                      </a:lvl2pPr>
                      <a:lvl3pPr marL="1425550" algn="l" defTabSz="1425550" rtl="0" eaLnBrk="1" latinLnBrk="0" hangingPunct="1">
                        <a:defRPr kumimoji="1" sz="2806" kern="1200">
                          <a:solidFill>
                            <a:schemeClr val="tx1"/>
                          </a:solidFill>
                          <a:latin typeface="游ゴシック" panose="020F0502020204030204"/>
                        </a:defRPr>
                      </a:lvl3pPr>
                      <a:lvl4pPr marL="2138324" algn="l" defTabSz="1425550" rtl="0" eaLnBrk="1" latinLnBrk="0" hangingPunct="1">
                        <a:defRPr kumimoji="1" sz="2806" kern="1200">
                          <a:solidFill>
                            <a:schemeClr val="tx1"/>
                          </a:solidFill>
                          <a:latin typeface="游ゴシック" panose="020F0502020204030204"/>
                        </a:defRPr>
                      </a:lvl4pPr>
                      <a:lvl5pPr marL="2851099" algn="l" defTabSz="1425550" rtl="0" eaLnBrk="1" latinLnBrk="0" hangingPunct="1">
                        <a:defRPr kumimoji="1" sz="2806" kern="1200">
                          <a:solidFill>
                            <a:schemeClr val="tx1"/>
                          </a:solidFill>
                          <a:latin typeface="游ゴシック" panose="020F0502020204030204"/>
                        </a:defRPr>
                      </a:lvl5pPr>
                      <a:lvl6pPr marL="3563874" algn="l" defTabSz="1425550" rtl="0" eaLnBrk="1" latinLnBrk="0" hangingPunct="1">
                        <a:defRPr kumimoji="1" sz="2806" kern="1200">
                          <a:solidFill>
                            <a:schemeClr val="tx1"/>
                          </a:solidFill>
                          <a:latin typeface="游ゴシック" panose="020F0502020204030204"/>
                        </a:defRPr>
                      </a:lvl6pPr>
                      <a:lvl7pPr marL="4276649" algn="l" defTabSz="1425550" rtl="0" eaLnBrk="1" latinLnBrk="0" hangingPunct="1">
                        <a:defRPr kumimoji="1" sz="2806" kern="1200">
                          <a:solidFill>
                            <a:schemeClr val="tx1"/>
                          </a:solidFill>
                          <a:latin typeface="游ゴシック" panose="020F0502020204030204"/>
                        </a:defRPr>
                      </a:lvl7pPr>
                      <a:lvl8pPr marL="4989424" algn="l" defTabSz="1425550" rtl="0" eaLnBrk="1" latinLnBrk="0" hangingPunct="1">
                        <a:defRPr kumimoji="1" sz="2806" kern="1200">
                          <a:solidFill>
                            <a:schemeClr val="tx1"/>
                          </a:solidFill>
                          <a:latin typeface="游ゴシック" panose="020F0502020204030204"/>
                        </a:defRPr>
                      </a:lvl8pPr>
                      <a:lvl9pPr marL="5702198" algn="l" defTabSz="1425550" rtl="0" eaLnBrk="1" latinLnBrk="0" hangingPunct="1">
                        <a:defRPr kumimoji="1" sz="2806" kern="1200">
                          <a:solidFill>
                            <a:schemeClr val="tx1"/>
                          </a:solidFill>
                          <a:latin typeface="游ゴシック" panose="020F0502020204030204"/>
                        </a:defRPr>
                      </a:lvl9pPr>
                    </a:lstStyle>
                    <a:p>
                      <a:pPr algn="just"/>
                      <a:r>
                        <a:rPr lang="ja-JP" sz="1800" kern="100" dirty="0">
                          <a:solidFill>
                            <a:srgbClr val="000000"/>
                          </a:solidFill>
                          <a:effectLst/>
                          <a:latin typeface="BIZ UDPゴシック" panose="020B0400000000000000" pitchFamily="50" charset="-128"/>
                          <a:ea typeface="BIZ UDPゴシック" panose="020B0400000000000000" pitchFamily="50" charset="-128"/>
                          <a:cs typeface="ＭＳ 明朝" panose="02020609040205080304" pitchFamily="17" charset="-128"/>
                        </a:rPr>
                        <a:t>公共施</a:t>
                      </a:r>
                      <a:r>
                        <a:rPr 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設</a:t>
                      </a:r>
                      <a:endParaRPr lang="ja-JP" sz="2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ysClr val="window" lastClr="FFFFFF">
                        <a:alpha val="50000"/>
                      </a:sysClr>
                    </a:solidFill>
                  </a:tcPr>
                </a:tc>
                <a:tc>
                  <a:txBody>
                    <a:bodyPr/>
                    <a:lstStyle>
                      <a:lvl1pPr marL="0" algn="l" defTabSz="1425550" rtl="0" eaLnBrk="1" latinLnBrk="0" hangingPunct="1">
                        <a:defRPr kumimoji="1" sz="2806" kern="1200">
                          <a:solidFill>
                            <a:schemeClr val="tx1"/>
                          </a:solidFill>
                          <a:latin typeface="游ゴシック" panose="020F0502020204030204"/>
                        </a:defRPr>
                      </a:lvl1pPr>
                      <a:lvl2pPr marL="712775" algn="l" defTabSz="1425550" rtl="0" eaLnBrk="1" latinLnBrk="0" hangingPunct="1">
                        <a:defRPr kumimoji="1" sz="2806" kern="1200">
                          <a:solidFill>
                            <a:schemeClr val="tx1"/>
                          </a:solidFill>
                          <a:latin typeface="游ゴシック" panose="020F0502020204030204"/>
                        </a:defRPr>
                      </a:lvl2pPr>
                      <a:lvl3pPr marL="1425550" algn="l" defTabSz="1425550" rtl="0" eaLnBrk="1" latinLnBrk="0" hangingPunct="1">
                        <a:defRPr kumimoji="1" sz="2806" kern="1200">
                          <a:solidFill>
                            <a:schemeClr val="tx1"/>
                          </a:solidFill>
                          <a:latin typeface="游ゴシック" panose="020F0502020204030204"/>
                        </a:defRPr>
                      </a:lvl3pPr>
                      <a:lvl4pPr marL="2138324" algn="l" defTabSz="1425550" rtl="0" eaLnBrk="1" latinLnBrk="0" hangingPunct="1">
                        <a:defRPr kumimoji="1" sz="2806" kern="1200">
                          <a:solidFill>
                            <a:schemeClr val="tx1"/>
                          </a:solidFill>
                          <a:latin typeface="游ゴシック" panose="020F0502020204030204"/>
                        </a:defRPr>
                      </a:lvl4pPr>
                      <a:lvl5pPr marL="2851099" algn="l" defTabSz="1425550" rtl="0" eaLnBrk="1" latinLnBrk="0" hangingPunct="1">
                        <a:defRPr kumimoji="1" sz="2806" kern="1200">
                          <a:solidFill>
                            <a:schemeClr val="tx1"/>
                          </a:solidFill>
                          <a:latin typeface="游ゴシック" panose="020F0502020204030204"/>
                        </a:defRPr>
                      </a:lvl5pPr>
                      <a:lvl6pPr marL="3563874" algn="l" defTabSz="1425550" rtl="0" eaLnBrk="1" latinLnBrk="0" hangingPunct="1">
                        <a:defRPr kumimoji="1" sz="2806" kern="1200">
                          <a:solidFill>
                            <a:schemeClr val="tx1"/>
                          </a:solidFill>
                          <a:latin typeface="游ゴシック" panose="020F0502020204030204"/>
                        </a:defRPr>
                      </a:lvl6pPr>
                      <a:lvl7pPr marL="4276649" algn="l" defTabSz="1425550" rtl="0" eaLnBrk="1" latinLnBrk="0" hangingPunct="1">
                        <a:defRPr kumimoji="1" sz="2806" kern="1200">
                          <a:solidFill>
                            <a:schemeClr val="tx1"/>
                          </a:solidFill>
                          <a:latin typeface="游ゴシック" panose="020F0502020204030204"/>
                        </a:defRPr>
                      </a:lvl7pPr>
                      <a:lvl8pPr marL="4989424" algn="l" defTabSz="1425550" rtl="0" eaLnBrk="1" latinLnBrk="0" hangingPunct="1">
                        <a:defRPr kumimoji="1" sz="2806" kern="1200">
                          <a:solidFill>
                            <a:schemeClr val="tx1"/>
                          </a:solidFill>
                          <a:latin typeface="游ゴシック" panose="020F0502020204030204"/>
                        </a:defRPr>
                      </a:lvl8pPr>
                      <a:lvl9pPr marL="5702198" algn="l" defTabSz="1425550" rtl="0" eaLnBrk="1" latinLnBrk="0" hangingPunct="1">
                        <a:defRPr kumimoji="1" sz="2806" kern="1200">
                          <a:solidFill>
                            <a:schemeClr val="tx1"/>
                          </a:solidFill>
                          <a:latin typeface="游ゴシック" panose="020F0502020204030204"/>
                        </a:defRPr>
                      </a:lvl9pPr>
                    </a:lstStyle>
                    <a:p>
                      <a:pPr algn="just"/>
                      <a:r>
                        <a:rPr 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国</a:t>
                      </a:r>
                      <a:endParaRPr lang="ja-JP" sz="2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r>
                        <a:rPr lang="ja-JP" sz="1800" kern="100" dirty="0">
                          <a:solidFill>
                            <a:srgbClr val="000000"/>
                          </a:solidFill>
                          <a:effectLst/>
                          <a:latin typeface="BIZ UDPゴシック" panose="020B0400000000000000" pitchFamily="50" charset="-128"/>
                          <a:ea typeface="BIZ UDPゴシック" panose="020B0400000000000000" pitchFamily="50" charset="-128"/>
                          <a:cs typeface="ＭＳ 明朝" panose="02020609040205080304" pitchFamily="17" charset="-128"/>
                        </a:rPr>
                        <a:t>自治</a:t>
                      </a:r>
                      <a:r>
                        <a:rPr 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体</a:t>
                      </a:r>
                      <a:endParaRPr lang="ja-JP" sz="2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r>
                        <a:rPr lang="ja-JP" sz="1800" kern="100" dirty="0">
                          <a:solidFill>
                            <a:srgbClr val="000000"/>
                          </a:solidFill>
                          <a:effectLst/>
                          <a:latin typeface="BIZ UDPゴシック" panose="020B0400000000000000" pitchFamily="50" charset="-128"/>
                          <a:ea typeface="BIZ UDPゴシック" panose="020B0400000000000000" pitchFamily="50" charset="-128"/>
                          <a:cs typeface="ＭＳ 明朝" panose="02020609040205080304" pitchFamily="17" charset="-128"/>
                        </a:rPr>
                        <a:t>民</a:t>
                      </a:r>
                      <a:r>
                        <a:rPr 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間</a:t>
                      </a:r>
                      <a:r>
                        <a:rPr lang="ja-JP" sz="1800" kern="100" baseline="300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hlinkClick r:id="rId5"/>
                        </a:rPr>
                        <a:t>注</a:t>
                      </a:r>
                      <a:r>
                        <a:rPr lang="en-US" sz="1800" kern="100" baseline="300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a:t>
                      </a:r>
                      <a:endParaRPr lang="ja-JP" sz="2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ysClr val="window" lastClr="FFFFFF">
                        <a:alpha val="50000"/>
                      </a:sysClr>
                    </a:solidFill>
                  </a:tcPr>
                </a:tc>
                <a:tc>
                  <a:txBody>
                    <a:bodyPr/>
                    <a:lstStyle>
                      <a:lvl1pPr marL="0" algn="l" defTabSz="1425550" rtl="0" eaLnBrk="1" latinLnBrk="0" hangingPunct="1">
                        <a:defRPr kumimoji="1" sz="2806" kern="1200">
                          <a:solidFill>
                            <a:schemeClr val="tx1"/>
                          </a:solidFill>
                          <a:latin typeface="游ゴシック" panose="020F0502020204030204"/>
                        </a:defRPr>
                      </a:lvl1pPr>
                      <a:lvl2pPr marL="712775" algn="l" defTabSz="1425550" rtl="0" eaLnBrk="1" latinLnBrk="0" hangingPunct="1">
                        <a:defRPr kumimoji="1" sz="2806" kern="1200">
                          <a:solidFill>
                            <a:schemeClr val="tx1"/>
                          </a:solidFill>
                          <a:latin typeface="游ゴシック" panose="020F0502020204030204"/>
                        </a:defRPr>
                      </a:lvl2pPr>
                      <a:lvl3pPr marL="1425550" algn="l" defTabSz="1425550" rtl="0" eaLnBrk="1" latinLnBrk="0" hangingPunct="1">
                        <a:defRPr kumimoji="1" sz="2806" kern="1200">
                          <a:solidFill>
                            <a:schemeClr val="tx1"/>
                          </a:solidFill>
                          <a:latin typeface="游ゴシック" panose="020F0502020204030204"/>
                        </a:defRPr>
                      </a:lvl3pPr>
                      <a:lvl4pPr marL="2138324" algn="l" defTabSz="1425550" rtl="0" eaLnBrk="1" latinLnBrk="0" hangingPunct="1">
                        <a:defRPr kumimoji="1" sz="2806" kern="1200">
                          <a:solidFill>
                            <a:schemeClr val="tx1"/>
                          </a:solidFill>
                          <a:latin typeface="游ゴシック" panose="020F0502020204030204"/>
                        </a:defRPr>
                      </a:lvl4pPr>
                      <a:lvl5pPr marL="2851099" algn="l" defTabSz="1425550" rtl="0" eaLnBrk="1" latinLnBrk="0" hangingPunct="1">
                        <a:defRPr kumimoji="1" sz="2806" kern="1200">
                          <a:solidFill>
                            <a:schemeClr val="tx1"/>
                          </a:solidFill>
                          <a:latin typeface="游ゴシック" panose="020F0502020204030204"/>
                        </a:defRPr>
                      </a:lvl5pPr>
                      <a:lvl6pPr marL="3563874" algn="l" defTabSz="1425550" rtl="0" eaLnBrk="1" latinLnBrk="0" hangingPunct="1">
                        <a:defRPr kumimoji="1" sz="2806" kern="1200">
                          <a:solidFill>
                            <a:schemeClr val="tx1"/>
                          </a:solidFill>
                          <a:latin typeface="游ゴシック" panose="020F0502020204030204"/>
                        </a:defRPr>
                      </a:lvl6pPr>
                      <a:lvl7pPr marL="4276649" algn="l" defTabSz="1425550" rtl="0" eaLnBrk="1" latinLnBrk="0" hangingPunct="1">
                        <a:defRPr kumimoji="1" sz="2806" kern="1200">
                          <a:solidFill>
                            <a:schemeClr val="tx1"/>
                          </a:solidFill>
                          <a:latin typeface="游ゴシック" panose="020F0502020204030204"/>
                        </a:defRPr>
                      </a:lvl7pPr>
                      <a:lvl8pPr marL="4989424" algn="l" defTabSz="1425550" rtl="0" eaLnBrk="1" latinLnBrk="0" hangingPunct="1">
                        <a:defRPr kumimoji="1" sz="2806" kern="1200">
                          <a:solidFill>
                            <a:schemeClr val="tx1"/>
                          </a:solidFill>
                          <a:latin typeface="游ゴシック" panose="020F0502020204030204"/>
                        </a:defRPr>
                      </a:lvl8pPr>
                      <a:lvl9pPr marL="5702198" algn="l" defTabSz="1425550" rtl="0" eaLnBrk="1" latinLnBrk="0" hangingPunct="1">
                        <a:defRPr kumimoji="1" sz="2806" kern="1200">
                          <a:solidFill>
                            <a:schemeClr val="tx1"/>
                          </a:solidFill>
                          <a:latin typeface="游ゴシック" panose="020F0502020204030204"/>
                        </a:defRPr>
                      </a:lvl9p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ＭＳ 明朝" panose="02020609040205080304" pitchFamily="17" charset="-128"/>
                        </a:rPr>
                        <a:t>福祉増</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進</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ＭＳ 明朝" panose="02020609040205080304" pitchFamily="17" charset="-128"/>
                        </a:rPr>
                        <a:t>福祉増</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進</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ＭＳ 明朝" panose="02020609040205080304" pitchFamily="17" charset="-128"/>
                        </a:rPr>
                        <a:t>社会貢献な</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ど</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ysClr val="window" lastClr="FFFFFF">
                        <a:alpha val="50000"/>
                      </a:sysClr>
                    </a:solidFill>
                  </a:tcPr>
                </a:tc>
                <a:tc>
                  <a:txBody>
                    <a:bodyPr/>
                    <a:lstStyle>
                      <a:lvl1pPr marL="0" algn="l" defTabSz="1425550" rtl="0" eaLnBrk="1" latinLnBrk="0" hangingPunct="1">
                        <a:defRPr kumimoji="1" sz="2806" kern="1200">
                          <a:solidFill>
                            <a:schemeClr val="tx1"/>
                          </a:solidFill>
                          <a:latin typeface="游ゴシック" panose="020F0502020204030204"/>
                        </a:defRPr>
                      </a:lvl1pPr>
                      <a:lvl2pPr marL="712775" algn="l" defTabSz="1425550" rtl="0" eaLnBrk="1" latinLnBrk="0" hangingPunct="1">
                        <a:defRPr kumimoji="1" sz="2806" kern="1200">
                          <a:solidFill>
                            <a:schemeClr val="tx1"/>
                          </a:solidFill>
                          <a:latin typeface="游ゴシック" panose="020F0502020204030204"/>
                        </a:defRPr>
                      </a:lvl2pPr>
                      <a:lvl3pPr marL="1425550" algn="l" defTabSz="1425550" rtl="0" eaLnBrk="1" latinLnBrk="0" hangingPunct="1">
                        <a:defRPr kumimoji="1" sz="2806" kern="1200">
                          <a:solidFill>
                            <a:schemeClr val="tx1"/>
                          </a:solidFill>
                          <a:latin typeface="游ゴシック" panose="020F0502020204030204"/>
                        </a:defRPr>
                      </a:lvl3pPr>
                      <a:lvl4pPr marL="2138324" algn="l" defTabSz="1425550" rtl="0" eaLnBrk="1" latinLnBrk="0" hangingPunct="1">
                        <a:defRPr kumimoji="1" sz="2806" kern="1200">
                          <a:solidFill>
                            <a:schemeClr val="tx1"/>
                          </a:solidFill>
                          <a:latin typeface="游ゴシック" panose="020F0502020204030204"/>
                        </a:defRPr>
                      </a:lvl4pPr>
                      <a:lvl5pPr marL="2851099" algn="l" defTabSz="1425550" rtl="0" eaLnBrk="1" latinLnBrk="0" hangingPunct="1">
                        <a:defRPr kumimoji="1" sz="2806" kern="1200">
                          <a:solidFill>
                            <a:schemeClr val="tx1"/>
                          </a:solidFill>
                          <a:latin typeface="游ゴシック" panose="020F0502020204030204"/>
                        </a:defRPr>
                      </a:lvl5pPr>
                      <a:lvl6pPr marL="3563874" algn="l" defTabSz="1425550" rtl="0" eaLnBrk="1" latinLnBrk="0" hangingPunct="1">
                        <a:defRPr kumimoji="1" sz="2806" kern="1200">
                          <a:solidFill>
                            <a:schemeClr val="tx1"/>
                          </a:solidFill>
                          <a:latin typeface="游ゴシック" panose="020F0502020204030204"/>
                        </a:defRPr>
                      </a:lvl6pPr>
                      <a:lvl7pPr marL="4276649" algn="l" defTabSz="1425550" rtl="0" eaLnBrk="1" latinLnBrk="0" hangingPunct="1">
                        <a:defRPr kumimoji="1" sz="2806" kern="1200">
                          <a:solidFill>
                            <a:schemeClr val="tx1"/>
                          </a:solidFill>
                          <a:latin typeface="游ゴシック" panose="020F0502020204030204"/>
                        </a:defRPr>
                      </a:lvl7pPr>
                      <a:lvl8pPr marL="4989424" algn="l" defTabSz="1425550" rtl="0" eaLnBrk="1" latinLnBrk="0" hangingPunct="1">
                        <a:defRPr kumimoji="1" sz="2806" kern="1200">
                          <a:solidFill>
                            <a:schemeClr val="tx1"/>
                          </a:solidFill>
                          <a:latin typeface="游ゴシック" panose="020F0502020204030204"/>
                        </a:defRPr>
                      </a:lvl8pPr>
                      <a:lvl9pPr marL="5702198" algn="l" defTabSz="1425550" rtl="0" eaLnBrk="1" latinLnBrk="0" hangingPunct="1">
                        <a:defRPr kumimoji="1" sz="2806" kern="1200">
                          <a:solidFill>
                            <a:schemeClr val="tx1"/>
                          </a:solidFill>
                          <a:latin typeface="游ゴシック" panose="020F0502020204030204"/>
                        </a:defRPr>
                      </a:lvl9pPr>
                    </a:lstStyle>
                    <a:p>
                      <a:pPr algn="just"/>
                      <a:r>
                        <a:rPr lang="ja-JP" sz="1800" kern="100" dirty="0">
                          <a:solidFill>
                            <a:srgbClr val="000000"/>
                          </a:solidFill>
                          <a:effectLst/>
                          <a:latin typeface="BIZ UDPゴシック" panose="020B0400000000000000" pitchFamily="50" charset="-128"/>
                          <a:ea typeface="BIZ UDPゴシック" panose="020B0400000000000000" pitchFamily="50" charset="-128"/>
                          <a:cs typeface="ＭＳ 明朝" panose="02020609040205080304" pitchFamily="17" charset="-128"/>
                        </a:rPr>
                        <a:t>個別</a:t>
                      </a:r>
                      <a:r>
                        <a:rPr 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法</a:t>
                      </a:r>
                      <a:endParaRPr lang="ja-JP" sz="2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r>
                        <a:rPr lang="ja-JP" sz="1800" kern="100" dirty="0">
                          <a:solidFill>
                            <a:srgbClr val="000000"/>
                          </a:solidFill>
                          <a:effectLst/>
                          <a:latin typeface="BIZ UDPゴシック" panose="020B0400000000000000" pitchFamily="50" charset="-128"/>
                          <a:ea typeface="BIZ UDPゴシック" panose="020B0400000000000000" pitchFamily="50" charset="-128"/>
                          <a:cs typeface="ＭＳ 明朝" panose="02020609040205080304" pitchFamily="17" charset="-128"/>
                        </a:rPr>
                        <a:t>な</a:t>
                      </a:r>
                      <a:r>
                        <a:rPr 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し</a:t>
                      </a:r>
                      <a:endParaRPr lang="ja-JP" sz="2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r>
                        <a:rPr lang="ja-JP" sz="1800" kern="100" dirty="0">
                          <a:solidFill>
                            <a:srgbClr val="000000"/>
                          </a:solidFill>
                          <a:effectLst/>
                          <a:latin typeface="BIZ UDPゴシック" panose="020B0400000000000000" pitchFamily="50" charset="-128"/>
                          <a:ea typeface="BIZ UDPゴシック" panose="020B0400000000000000" pitchFamily="50" charset="-128"/>
                          <a:cs typeface="ＭＳ 明朝" panose="02020609040205080304" pitchFamily="17" charset="-128"/>
                        </a:rPr>
                        <a:t>な</a:t>
                      </a:r>
                      <a:r>
                        <a:rPr 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し</a:t>
                      </a:r>
                      <a:endParaRPr lang="ja-JP" sz="2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ysClr val="window" lastClr="FFFFFF">
                        <a:alpha val="50000"/>
                      </a:sysClr>
                    </a:solidFill>
                  </a:tcPr>
                </a:tc>
                <a:tc>
                  <a:txBody>
                    <a:bodyPr/>
                    <a:lstStyle>
                      <a:lvl1pPr marL="0" algn="l" defTabSz="1425550" rtl="0" eaLnBrk="1" latinLnBrk="0" hangingPunct="1">
                        <a:defRPr kumimoji="1" sz="2806" kern="1200">
                          <a:solidFill>
                            <a:schemeClr val="tx1"/>
                          </a:solidFill>
                          <a:latin typeface="游ゴシック" panose="020F0502020204030204"/>
                        </a:defRPr>
                      </a:lvl1pPr>
                      <a:lvl2pPr marL="712775" algn="l" defTabSz="1425550" rtl="0" eaLnBrk="1" latinLnBrk="0" hangingPunct="1">
                        <a:defRPr kumimoji="1" sz="2806" kern="1200">
                          <a:solidFill>
                            <a:schemeClr val="tx1"/>
                          </a:solidFill>
                          <a:latin typeface="游ゴシック" panose="020F0502020204030204"/>
                        </a:defRPr>
                      </a:lvl2pPr>
                      <a:lvl3pPr marL="1425550" algn="l" defTabSz="1425550" rtl="0" eaLnBrk="1" latinLnBrk="0" hangingPunct="1">
                        <a:defRPr kumimoji="1" sz="2806" kern="1200">
                          <a:solidFill>
                            <a:schemeClr val="tx1"/>
                          </a:solidFill>
                          <a:latin typeface="游ゴシック" panose="020F0502020204030204"/>
                        </a:defRPr>
                      </a:lvl3pPr>
                      <a:lvl4pPr marL="2138324" algn="l" defTabSz="1425550" rtl="0" eaLnBrk="1" latinLnBrk="0" hangingPunct="1">
                        <a:defRPr kumimoji="1" sz="2806" kern="1200">
                          <a:solidFill>
                            <a:schemeClr val="tx1"/>
                          </a:solidFill>
                          <a:latin typeface="游ゴシック" panose="020F0502020204030204"/>
                        </a:defRPr>
                      </a:lvl4pPr>
                      <a:lvl5pPr marL="2851099" algn="l" defTabSz="1425550" rtl="0" eaLnBrk="1" latinLnBrk="0" hangingPunct="1">
                        <a:defRPr kumimoji="1" sz="2806" kern="1200">
                          <a:solidFill>
                            <a:schemeClr val="tx1"/>
                          </a:solidFill>
                          <a:latin typeface="游ゴシック" panose="020F0502020204030204"/>
                        </a:defRPr>
                      </a:lvl5pPr>
                      <a:lvl6pPr marL="3563874" algn="l" defTabSz="1425550" rtl="0" eaLnBrk="1" latinLnBrk="0" hangingPunct="1">
                        <a:defRPr kumimoji="1" sz="2806" kern="1200">
                          <a:solidFill>
                            <a:schemeClr val="tx1"/>
                          </a:solidFill>
                          <a:latin typeface="游ゴシック" panose="020F0502020204030204"/>
                        </a:defRPr>
                      </a:lvl6pPr>
                      <a:lvl7pPr marL="4276649" algn="l" defTabSz="1425550" rtl="0" eaLnBrk="1" latinLnBrk="0" hangingPunct="1">
                        <a:defRPr kumimoji="1" sz="2806" kern="1200">
                          <a:solidFill>
                            <a:schemeClr val="tx1"/>
                          </a:solidFill>
                          <a:latin typeface="游ゴシック" panose="020F0502020204030204"/>
                        </a:defRPr>
                      </a:lvl7pPr>
                      <a:lvl8pPr marL="4989424" algn="l" defTabSz="1425550" rtl="0" eaLnBrk="1" latinLnBrk="0" hangingPunct="1">
                        <a:defRPr kumimoji="1" sz="2806" kern="1200">
                          <a:solidFill>
                            <a:schemeClr val="tx1"/>
                          </a:solidFill>
                          <a:latin typeface="游ゴシック" panose="020F0502020204030204"/>
                        </a:defRPr>
                      </a:lvl8pPr>
                      <a:lvl9pPr marL="5702198" algn="l" defTabSz="1425550" rtl="0" eaLnBrk="1" latinLnBrk="0" hangingPunct="1">
                        <a:defRPr kumimoji="1" sz="2806" kern="1200">
                          <a:solidFill>
                            <a:schemeClr val="tx1"/>
                          </a:solidFill>
                          <a:latin typeface="游ゴシック" panose="020F0502020204030204"/>
                        </a:defRPr>
                      </a:lvl9pPr>
                    </a:lstStyle>
                    <a:p>
                      <a:pPr algn="just"/>
                      <a:r>
                        <a:rPr lang="ja-JP" sz="1800" kern="100" dirty="0">
                          <a:solidFill>
                            <a:srgbClr val="000000"/>
                          </a:solidFill>
                          <a:effectLst/>
                          <a:latin typeface="BIZ UDPゴシック" panose="020B0400000000000000" pitchFamily="50" charset="-128"/>
                          <a:ea typeface="BIZ UDPゴシック" panose="020B0400000000000000" pitchFamily="50" charset="-128"/>
                          <a:cs typeface="ＭＳ 明朝" panose="02020609040205080304" pitchFamily="17" charset="-128"/>
                        </a:rPr>
                        <a:t>な</a:t>
                      </a:r>
                      <a:r>
                        <a:rPr 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し</a:t>
                      </a:r>
                      <a:endParaRPr lang="ja-JP" sz="2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r>
                        <a:rPr lang="ja-JP" sz="1800" kern="100" dirty="0">
                          <a:solidFill>
                            <a:srgbClr val="000000"/>
                          </a:solidFill>
                          <a:effectLst/>
                          <a:latin typeface="BIZ UDPゴシック" panose="020B0400000000000000" pitchFamily="50" charset="-128"/>
                          <a:ea typeface="BIZ UDPゴシック" panose="020B0400000000000000" pitchFamily="50" charset="-128"/>
                          <a:cs typeface="ＭＳ 明朝" panose="02020609040205080304" pitchFamily="17" charset="-128"/>
                        </a:rPr>
                        <a:t>な</a:t>
                      </a:r>
                      <a:r>
                        <a:rPr 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し</a:t>
                      </a:r>
                      <a:endParaRPr lang="ja-JP" sz="2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r>
                        <a:rPr lang="ja-JP" sz="1800" kern="100" dirty="0">
                          <a:solidFill>
                            <a:srgbClr val="000000"/>
                          </a:solidFill>
                          <a:effectLst/>
                          <a:latin typeface="BIZ UDPゴシック" panose="020B0400000000000000" pitchFamily="50" charset="-128"/>
                          <a:ea typeface="BIZ UDPゴシック" panose="020B0400000000000000" pitchFamily="50" charset="-128"/>
                          <a:cs typeface="ＭＳ 明朝" panose="02020609040205080304" pitchFamily="17" charset="-128"/>
                        </a:rPr>
                        <a:t>な</a:t>
                      </a:r>
                      <a:r>
                        <a:rPr 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し</a:t>
                      </a:r>
                      <a:endParaRPr lang="ja-JP" sz="2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ysClr val="window" lastClr="FFFFFF">
                        <a:alpha val="50000"/>
                      </a:sysClr>
                    </a:solidFill>
                  </a:tcPr>
                </a:tc>
                <a:tc>
                  <a:txBody>
                    <a:bodyPr/>
                    <a:lstStyle>
                      <a:lvl1pPr marL="0" algn="l" defTabSz="1425550" rtl="0" eaLnBrk="1" latinLnBrk="0" hangingPunct="1">
                        <a:defRPr kumimoji="1" sz="2806" kern="1200">
                          <a:solidFill>
                            <a:schemeClr val="tx1"/>
                          </a:solidFill>
                          <a:latin typeface="游ゴシック" panose="020F0502020204030204"/>
                        </a:defRPr>
                      </a:lvl1pPr>
                      <a:lvl2pPr marL="712775" algn="l" defTabSz="1425550" rtl="0" eaLnBrk="1" latinLnBrk="0" hangingPunct="1">
                        <a:defRPr kumimoji="1" sz="2806" kern="1200">
                          <a:solidFill>
                            <a:schemeClr val="tx1"/>
                          </a:solidFill>
                          <a:latin typeface="游ゴシック" panose="020F0502020204030204"/>
                        </a:defRPr>
                      </a:lvl2pPr>
                      <a:lvl3pPr marL="1425550" algn="l" defTabSz="1425550" rtl="0" eaLnBrk="1" latinLnBrk="0" hangingPunct="1">
                        <a:defRPr kumimoji="1" sz="2806" kern="1200">
                          <a:solidFill>
                            <a:schemeClr val="tx1"/>
                          </a:solidFill>
                          <a:latin typeface="游ゴシック" panose="020F0502020204030204"/>
                        </a:defRPr>
                      </a:lvl3pPr>
                      <a:lvl4pPr marL="2138324" algn="l" defTabSz="1425550" rtl="0" eaLnBrk="1" latinLnBrk="0" hangingPunct="1">
                        <a:defRPr kumimoji="1" sz="2806" kern="1200">
                          <a:solidFill>
                            <a:schemeClr val="tx1"/>
                          </a:solidFill>
                          <a:latin typeface="游ゴシック" panose="020F0502020204030204"/>
                        </a:defRPr>
                      </a:lvl4pPr>
                      <a:lvl5pPr marL="2851099" algn="l" defTabSz="1425550" rtl="0" eaLnBrk="1" latinLnBrk="0" hangingPunct="1">
                        <a:defRPr kumimoji="1" sz="2806" kern="1200">
                          <a:solidFill>
                            <a:schemeClr val="tx1"/>
                          </a:solidFill>
                          <a:latin typeface="游ゴシック" panose="020F0502020204030204"/>
                        </a:defRPr>
                      </a:lvl5pPr>
                      <a:lvl6pPr marL="3563874" algn="l" defTabSz="1425550" rtl="0" eaLnBrk="1" latinLnBrk="0" hangingPunct="1">
                        <a:defRPr kumimoji="1" sz="2806" kern="1200">
                          <a:solidFill>
                            <a:schemeClr val="tx1"/>
                          </a:solidFill>
                          <a:latin typeface="游ゴシック" panose="020F0502020204030204"/>
                        </a:defRPr>
                      </a:lvl6pPr>
                      <a:lvl7pPr marL="4276649" algn="l" defTabSz="1425550" rtl="0" eaLnBrk="1" latinLnBrk="0" hangingPunct="1">
                        <a:defRPr kumimoji="1" sz="2806" kern="1200">
                          <a:solidFill>
                            <a:schemeClr val="tx1"/>
                          </a:solidFill>
                          <a:latin typeface="游ゴシック" panose="020F0502020204030204"/>
                        </a:defRPr>
                      </a:lvl7pPr>
                      <a:lvl8pPr marL="4989424" algn="l" defTabSz="1425550" rtl="0" eaLnBrk="1" latinLnBrk="0" hangingPunct="1">
                        <a:defRPr kumimoji="1" sz="2806" kern="1200">
                          <a:solidFill>
                            <a:schemeClr val="tx1"/>
                          </a:solidFill>
                          <a:latin typeface="游ゴシック" panose="020F0502020204030204"/>
                        </a:defRPr>
                      </a:lvl8pPr>
                      <a:lvl9pPr marL="5702198" algn="l" defTabSz="1425550" rtl="0" eaLnBrk="1" latinLnBrk="0" hangingPunct="1">
                        <a:defRPr kumimoji="1" sz="2806" kern="1200">
                          <a:solidFill>
                            <a:schemeClr val="tx1"/>
                          </a:solidFill>
                          <a:latin typeface="游ゴシック" panose="020F0502020204030204"/>
                        </a:defRPr>
                      </a:lvl9p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ＭＳ 明朝" panose="02020609040205080304" pitchFamily="17" charset="-128"/>
                        </a:rPr>
                        <a:t>一部あ</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り</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ＭＳ 明朝" panose="02020609040205080304" pitchFamily="17" charset="-128"/>
                        </a:rPr>
                        <a:t>一部あ</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り</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ＭＳ 明朝" panose="02020609040205080304" pitchFamily="17" charset="-128"/>
                        </a:rPr>
                        <a:t>あ</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り</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ysClr val="window" lastClr="FFFFFF">
                        <a:alpha val="50000"/>
                      </a:sysClr>
                    </a:solidFill>
                  </a:tcPr>
                </a:tc>
                <a:tc>
                  <a:txBody>
                    <a:bodyPr/>
                    <a:lstStyle>
                      <a:lvl1pPr marL="0" algn="l" defTabSz="1425550" rtl="0" eaLnBrk="1" latinLnBrk="0" hangingPunct="1">
                        <a:defRPr kumimoji="1" sz="2806" kern="1200">
                          <a:solidFill>
                            <a:schemeClr val="tx1"/>
                          </a:solidFill>
                          <a:latin typeface="游ゴシック" panose="020F0502020204030204"/>
                        </a:defRPr>
                      </a:lvl1pPr>
                      <a:lvl2pPr marL="712775" algn="l" defTabSz="1425550" rtl="0" eaLnBrk="1" latinLnBrk="0" hangingPunct="1">
                        <a:defRPr kumimoji="1" sz="2806" kern="1200">
                          <a:solidFill>
                            <a:schemeClr val="tx1"/>
                          </a:solidFill>
                          <a:latin typeface="游ゴシック" panose="020F0502020204030204"/>
                        </a:defRPr>
                      </a:lvl2pPr>
                      <a:lvl3pPr marL="1425550" algn="l" defTabSz="1425550" rtl="0" eaLnBrk="1" latinLnBrk="0" hangingPunct="1">
                        <a:defRPr kumimoji="1" sz="2806" kern="1200">
                          <a:solidFill>
                            <a:schemeClr val="tx1"/>
                          </a:solidFill>
                          <a:latin typeface="游ゴシック" panose="020F0502020204030204"/>
                        </a:defRPr>
                      </a:lvl3pPr>
                      <a:lvl4pPr marL="2138324" algn="l" defTabSz="1425550" rtl="0" eaLnBrk="1" latinLnBrk="0" hangingPunct="1">
                        <a:defRPr kumimoji="1" sz="2806" kern="1200">
                          <a:solidFill>
                            <a:schemeClr val="tx1"/>
                          </a:solidFill>
                          <a:latin typeface="游ゴシック" panose="020F0502020204030204"/>
                        </a:defRPr>
                      </a:lvl4pPr>
                      <a:lvl5pPr marL="2851099" algn="l" defTabSz="1425550" rtl="0" eaLnBrk="1" latinLnBrk="0" hangingPunct="1">
                        <a:defRPr kumimoji="1" sz="2806" kern="1200">
                          <a:solidFill>
                            <a:schemeClr val="tx1"/>
                          </a:solidFill>
                          <a:latin typeface="游ゴシック" panose="020F0502020204030204"/>
                        </a:defRPr>
                      </a:lvl5pPr>
                      <a:lvl6pPr marL="3563874" algn="l" defTabSz="1425550" rtl="0" eaLnBrk="1" latinLnBrk="0" hangingPunct="1">
                        <a:defRPr kumimoji="1" sz="2806" kern="1200">
                          <a:solidFill>
                            <a:schemeClr val="tx1"/>
                          </a:solidFill>
                          <a:latin typeface="游ゴシック" panose="020F0502020204030204"/>
                        </a:defRPr>
                      </a:lvl6pPr>
                      <a:lvl7pPr marL="4276649" algn="l" defTabSz="1425550" rtl="0" eaLnBrk="1" latinLnBrk="0" hangingPunct="1">
                        <a:defRPr kumimoji="1" sz="2806" kern="1200">
                          <a:solidFill>
                            <a:schemeClr val="tx1"/>
                          </a:solidFill>
                          <a:latin typeface="游ゴシック" panose="020F0502020204030204"/>
                        </a:defRPr>
                      </a:lvl7pPr>
                      <a:lvl8pPr marL="4989424" algn="l" defTabSz="1425550" rtl="0" eaLnBrk="1" latinLnBrk="0" hangingPunct="1">
                        <a:defRPr kumimoji="1" sz="2806" kern="1200">
                          <a:solidFill>
                            <a:schemeClr val="tx1"/>
                          </a:solidFill>
                          <a:latin typeface="游ゴシック" panose="020F0502020204030204"/>
                        </a:defRPr>
                      </a:lvl8pPr>
                      <a:lvl9pPr marL="5702198" algn="l" defTabSz="1425550" rtl="0" eaLnBrk="1" latinLnBrk="0" hangingPunct="1">
                        <a:defRPr kumimoji="1" sz="2806" kern="1200">
                          <a:solidFill>
                            <a:schemeClr val="tx1"/>
                          </a:solidFill>
                          <a:latin typeface="游ゴシック" panose="020F0502020204030204"/>
                        </a:defRPr>
                      </a:lvl9p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ＭＳ 明朝" panose="02020609040205080304" pitchFamily="17" charset="-128"/>
                        </a:rPr>
                        <a:t>一般的表</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現</a:t>
                      </a:r>
                      <a:r>
                        <a:rPr lang="ja-JP" sz="1800" kern="100" baseline="300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hlinkClick r:id="rId6"/>
                        </a:rPr>
                        <a:t>注</a:t>
                      </a:r>
                      <a:r>
                        <a:rPr lang="en-US" sz="1800" kern="100" baseline="300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ysClr val="window" lastClr="FFFFFF">
                        <a:alpha val="50000"/>
                      </a:sysClr>
                    </a:solidFill>
                  </a:tcPr>
                </a:tc>
                <a:tc>
                  <a:txBody>
                    <a:bodyPr/>
                    <a:lstStyle>
                      <a:lvl1pPr marL="0" algn="l" defTabSz="1425550" rtl="0" eaLnBrk="1" latinLnBrk="0" hangingPunct="1">
                        <a:defRPr kumimoji="1" sz="2806" kern="1200">
                          <a:solidFill>
                            <a:schemeClr val="tx1"/>
                          </a:solidFill>
                          <a:latin typeface="游ゴシック" panose="020F0502020204030204"/>
                        </a:defRPr>
                      </a:lvl1pPr>
                      <a:lvl2pPr marL="712775" algn="l" defTabSz="1425550" rtl="0" eaLnBrk="1" latinLnBrk="0" hangingPunct="1">
                        <a:defRPr kumimoji="1" sz="2806" kern="1200">
                          <a:solidFill>
                            <a:schemeClr val="tx1"/>
                          </a:solidFill>
                          <a:latin typeface="游ゴシック" panose="020F0502020204030204"/>
                        </a:defRPr>
                      </a:lvl2pPr>
                      <a:lvl3pPr marL="1425550" algn="l" defTabSz="1425550" rtl="0" eaLnBrk="1" latinLnBrk="0" hangingPunct="1">
                        <a:defRPr kumimoji="1" sz="2806" kern="1200">
                          <a:solidFill>
                            <a:schemeClr val="tx1"/>
                          </a:solidFill>
                          <a:latin typeface="游ゴシック" panose="020F0502020204030204"/>
                        </a:defRPr>
                      </a:lvl3pPr>
                      <a:lvl4pPr marL="2138324" algn="l" defTabSz="1425550" rtl="0" eaLnBrk="1" latinLnBrk="0" hangingPunct="1">
                        <a:defRPr kumimoji="1" sz="2806" kern="1200">
                          <a:solidFill>
                            <a:schemeClr val="tx1"/>
                          </a:solidFill>
                          <a:latin typeface="游ゴシック" panose="020F0502020204030204"/>
                        </a:defRPr>
                      </a:lvl4pPr>
                      <a:lvl5pPr marL="2851099" algn="l" defTabSz="1425550" rtl="0" eaLnBrk="1" latinLnBrk="0" hangingPunct="1">
                        <a:defRPr kumimoji="1" sz="2806" kern="1200">
                          <a:solidFill>
                            <a:schemeClr val="tx1"/>
                          </a:solidFill>
                          <a:latin typeface="游ゴシック" panose="020F0502020204030204"/>
                        </a:defRPr>
                      </a:lvl5pPr>
                      <a:lvl6pPr marL="3563874" algn="l" defTabSz="1425550" rtl="0" eaLnBrk="1" latinLnBrk="0" hangingPunct="1">
                        <a:defRPr kumimoji="1" sz="2806" kern="1200">
                          <a:solidFill>
                            <a:schemeClr val="tx1"/>
                          </a:solidFill>
                          <a:latin typeface="游ゴシック" panose="020F0502020204030204"/>
                        </a:defRPr>
                      </a:lvl6pPr>
                      <a:lvl7pPr marL="4276649" algn="l" defTabSz="1425550" rtl="0" eaLnBrk="1" latinLnBrk="0" hangingPunct="1">
                        <a:defRPr kumimoji="1" sz="2806" kern="1200">
                          <a:solidFill>
                            <a:schemeClr val="tx1"/>
                          </a:solidFill>
                          <a:latin typeface="游ゴシック" panose="020F0502020204030204"/>
                        </a:defRPr>
                      </a:lvl7pPr>
                      <a:lvl8pPr marL="4989424" algn="l" defTabSz="1425550" rtl="0" eaLnBrk="1" latinLnBrk="0" hangingPunct="1">
                        <a:defRPr kumimoji="1" sz="2806" kern="1200">
                          <a:solidFill>
                            <a:schemeClr val="tx1"/>
                          </a:solidFill>
                          <a:latin typeface="游ゴシック" panose="020F0502020204030204"/>
                        </a:defRPr>
                      </a:lvl8pPr>
                      <a:lvl9pPr marL="5702198" algn="l" defTabSz="1425550" rtl="0" eaLnBrk="1" latinLnBrk="0" hangingPunct="1">
                        <a:defRPr kumimoji="1" sz="2806" kern="1200">
                          <a:solidFill>
                            <a:schemeClr val="tx1"/>
                          </a:solidFill>
                          <a:latin typeface="游ゴシック" panose="020F0502020204030204"/>
                        </a:defRPr>
                      </a:lvl9p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ＭＳ 明朝" panose="02020609040205080304" pitchFamily="17" charset="-128"/>
                        </a:rPr>
                        <a:t>自衛隊基</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地</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ＭＳ 明朝" panose="02020609040205080304" pitchFamily="17" charset="-128"/>
                        </a:rPr>
                        <a:t>庁</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舎</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ＭＳ 明朝" panose="02020609040205080304" pitchFamily="17" charset="-128"/>
                        </a:rPr>
                        <a:t>私立博物</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館</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ysClr val="window" lastClr="FFFFFF">
                        <a:alpha val="50000"/>
                      </a:sysClr>
                    </a:solidFill>
                  </a:tcPr>
                </a:tc>
                <a:extLst>
                  <a:ext uri="{0D108BD9-81ED-4DB2-BD59-A6C34878D82A}">
                    <a16:rowId xmlns:a16="http://schemas.microsoft.com/office/drawing/2014/main" val="1595394079"/>
                  </a:ext>
                </a:extLst>
              </a:tr>
              <a:tr h="1015980">
                <a:tc>
                  <a:txBody>
                    <a:bodyPr/>
                    <a:lstStyle>
                      <a:lvl1pPr marL="0" algn="l" defTabSz="1425550" rtl="0" eaLnBrk="1" latinLnBrk="0" hangingPunct="1">
                        <a:defRPr kumimoji="1" sz="2806" kern="1200">
                          <a:solidFill>
                            <a:schemeClr val="tx1"/>
                          </a:solidFill>
                          <a:latin typeface="游ゴシック" panose="020F0502020204030204"/>
                        </a:defRPr>
                      </a:lvl1pPr>
                      <a:lvl2pPr marL="712775" algn="l" defTabSz="1425550" rtl="0" eaLnBrk="1" latinLnBrk="0" hangingPunct="1">
                        <a:defRPr kumimoji="1" sz="2806" kern="1200">
                          <a:solidFill>
                            <a:schemeClr val="tx1"/>
                          </a:solidFill>
                          <a:latin typeface="游ゴシック" panose="020F0502020204030204"/>
                        </a:defRPr>
                      </a:lvl2pPr>
                      <a:lvl3pPr marL="1425550" algn="l" defTabSz="1425550" rtl="0" eaLnBrk="1" latinLnBrk="0" hangingPunct="1">
                        <a:defRPr kumimoji="1" sz="2806" kern="1200">
                          <a:solidFill>
                            <a:schemeClr val="tx1"/>
                          </a:solidFill>
                          <a:latin typeface="游ゴシック" panose="020F0502020204030204"/>
                        </a:defRPr>
                      </a:lvl3pPr>
                      <a:lvl4pPr marL="2138324" algn="l" defTabSz="1425550" rtl="0" eaLnBrk="1" latinLnBrk="0" hangingPunct="1">
                        <a:defRPr kumimoji="1" sz="2806" kern="1200">
                          <a:solidFill>
                            <a:schemeClr val="tx1"/>
                          </a:solidFill>
                          <a:latin typeface="游ゴシック" panose="020F0502020204030204"/>
                        </a:defRPr>
                      </a:lvl4pPr>
                      <a:lvl5pPr marL="2851099" algn="l" defTabSz="1425550" rtl="0" eaLnBrk="1" latinLnBrk="0" hangingPunct="1">
                        <a:defRPr kumimoji="1" sz="2806" kern="1200">
                          <a:solidFill>
                            <a:schemeClr val="tx1"/>
                          </a:solidFill>
                          <a:latin typeface="游ゴシック" panose="020F0502020204030204"/>
                        </a:defRPr>
                      </a:lvl5pPr>
                      <a:lvl6pPr marL="3563874" algn="l" defTabSz="1425550" rtl="0" eaLnBrk="1" latinLnBrk="0" hangingPunct="1">
                        <a:defRPr kumimoji="1" sz="2806" kern="1200">
                          <a:solidFill>
                            <a:schemeClr val="tx1"/>
                          </a:solidFill>
                          <a:latin typeface="游ゴシック" panose="020F0502020204030204"/>
                        </a:defRPr>
                      </a:lvl6pPr>
                      <a:lvl7pPr marL="4276649" algn="l" defTabSz="1425550" rtl="0" eaLnBrk="1" latinLnBrk="0" hangingPunct="1">
                        <a:defRPr kumimoji="1" sz="2806" kern="1200">
                          <a:solidFill>
                            <a:schemeClr val="tx1"/>
                          </a:solidFill>
                          <a:latin typeface="游ゴシック" panose="020F0502020204030204"/>
                        </a:defRPr>
                      </a:lvl7pPr>
                      <a:lvl8pPr marL="4989424" algn="l" defTabSz="1425550" rtl="0" eaLnBrk="1" latinLnBrk="0" hangingPunct="1">
                        <a:defRPr kumimoji="1" sz="2806" kern="1200">
                          <a:solidFill>
                            <a:schemeClr val="tx1"/>
                          </a:solidFill>
                          <a:latin typeface="游ゴシック" panose="020F0502020204030204"/>
                        </a:defRPr>
                      </a:lvl8pPr>
                      <a:lvl9pPr marL="5702198" algn="l" defTabSz="1425550" rtl="0" eaLnBrk="1" latinLnBrk="0" hangingPunct="1">
                        <a:defRPr kumimoji="1" sz="2806" kern="1200">
                          <a:solidFill>
                            <a:schemeClr val="tx1"/>
                          </a:solidFill>
                          <a:latin typeface="游ゴシック" panose="020F0502020204030204"/>
                        </a:defRPr>
                      </a:lvl9p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ＭＳ 明朝" panose="02020609040205080304" pitchFamily="17" charset="-128"/>
                        </a:rPr>
                        <a:t>公の施</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設</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ysClr val="window" lastClr="FFFFFF">
                        <a:alpha val="50000"/>
                      </a:sysClr>
                    </a:solidFill>
                  </a:tcPr>
                </a:tc>
                <a:tc>
                  <a:txBody>
                    <a:bodyPr/>
                    <a:lstStyle>
                      <a:lvl1pPr marL="0" algn="l" defTabSz="1425550" rtl="0" eaLnBrk="1" latinLnBrk="0" hangingPunct="1">
                        <a:defRPr kumimoji="1" sz="2806" kern="1200">
                          <a:solidFill>
                            <a:schemeClr val="tx1"/>
                          </a:solidFill>
                          <a:latin typeface="游ゴシック" panose="020F0502020204030204"/>
                        </a:defRPr>
                      </a:lvl1pPr>
                      <a:lvl2pPr marL="712775" algn="l" defTabSz="1425550" rtl="0" eaLnBrk="1" latinLnBrk="0" hangingPunct="1">
                        <a:defRPr kumimoji="1" sz="2806" kern="1200">
                          <a:solidFill>
                            <a:schemeClr val="tx1"/>
                          </a:solidFill>
                          <a:latin typeface="游ゴシック" panose="020F0502020204030204"/>
                        </a:defRPr>
                      </a:lvl2pPr>
                      <a:lvl3pPr marL="1425550" algn="l" defTabSz="1425550" rtl="0" eaLnBrk="1" latinLnBrk="0" hangingPunct="1">
                        <a:defRPr kumimoji="1" sz="2806" kern="1200">
                          <a:solidFill>
                            <a:schemeClr val="tx1"/>
                          </a:solidFill>
                          <a:latin typeface="游ゴシック" panose="020F0502020204030204"/>
                        </a:defRPr>
                      </a:lvl3pPr>
                      <a:lvl4pPr marL="2138324" algn="l" defTabSz="1425550" rtl="0" eaLnBrk="1" latinLnBrk="0" hangingPunct="1">
                        <a:defRPr kumimoji="1" sz="2806" kern="1200">
                          <a:solidFill>
                            <a:schemeClr val="tx1"/>
                          </a:solidFill>
                          <a:latin typeface="游ゴシック" panose="020F0502020204030204"/>
                        </a:defRPr>
                      </a:lvl4pPr>
                      <a:lvl5pPr marL="2851099" algn="l" defTabSz="1425550" rtl="0" eaLnBrk="1" latinLnBrk="0" hangingPunct="1">
                        <a:defRPr kumimoji="1" sz="2806" kern="1200">
                          <a:solidFill>
                            <a:schemeClr val="tx1"/>
                          </a:solidFill>
                          <a:latin typeface="游ゴシック" panose="020F0502020204030204"/>
                        </a:defRPr>
                      </a:lvl5pPr>
                      <a:lvl6pPr marL="3563874" algn="l" defTabSz="1425550" rtl="0" eaLnBrk="1" latinLnBrk="0" hangingPunct="1">
                        <a:defRPr kumimoji="1" sz="2806" kern="1200">
                          <a:solidFill>
                            <a:schemeClr val="tx1"/>
                          </a:solidFill>
                          <a:latin typeface="游ゴシック" panose="020F0502020204030204"/>
                        </a:defRPr>
                      </a:lvl6pPr>
                      <a:lvl7pPr marL="4276649" algn="l" defTabSz="1425550" rtl="0" eaLnBrk="1" latinLnBrk="0" hangingPunct="1">
                        <a:defRPr kumimoji="1" sz="2806" kern="1200">
                          <a:solidFill>
                            <a:schemeClr val="tx1"/>
                          </a:solidFill>
                          <a:latin typeface="游ゴシック" panose="020F0502020204030204"/>
                        </a:defRPr>
                      </a:lvl7pPr>
                      <a:lvl8pPr marL="4989424" algn="l" defTabSz="1425550" rtl="0" eaLnBrk="1" latinLnBrk="0" hangingPunct="1">
                        <a:defRPr kumimoji="1" sz="2806" kern="1200">
                          <a:solidFill>
                            <a:schemeClr val="tx1"/>
                          </a:solidFill>
                          <a:latin typeface="游ゴシック" panose="020F0502020204030204"/>
                        </a:defRPr>
                      </a:lvl8pPr>
                      <a:lvl9pPr marL="5702198" algn="l" defTabSz="1425550" rtl="0" eaLnBrk="1" latinLnBrk="0" hangingPunct="1">
                        <a:defRPr kumimoji="1" sz="2806" kern="1200">
                          <a:solidFill>
                            <a:schemeClr val="tx1"/>
                          </a:solidFill>
                          <a:latin typeface="游ゴシック" panose="020F0502020204030204"/>
                        </a:defRPr>
                      </a:lvl9pPr>
                    </a:lstStyle>
                    <a:p>
                      <a:pPr algn="just"/>
                      <a:r>
                        <a:rPr 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国</a:t>
                      </a:r>
                      <a:endParaRPr lang="ja-JP" sz="2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r>
                        <a:rPr lang="ja-JP" sz="1800" kern="100" dirty="0">
                          <a:solidFill>
                            <a:srgbClr val="000000"/>
                          </a:solidFill>
                          <a:effectLst/>
                          <a:latin typeface="BIZ UDPゴシック" panose="020B0400000000000000" pitchFamily="50" charset="-128"/>
                          <a:ea typeface="BIZ UDPゴシック" panose="020B0400000000000000" pitchFamily="50" charset="-128"/>
                          <a:cs typeface="ＭＳ 明朝" panose="02020609040205080304" pitchFamily="17" charset="-128"/>
                        </a:rPr>
                        <a:t>自治</a:t>
                      </a:r>
                      <a:r>
                        <a:rPr 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体</a:t>
                      </a:r>
                      <a:endParaRPr lang="ja-JP" sz="2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ysClr val="window" lastClr="FFFFFF">
                        <a:alpha val="50000"/>
                      </a:sysClr>
                    </a:solidFill>
                  </a:tcPr>
                </a:tc>
                <a:tc>
                  <a:txBody>
                    <a:bodyPr/>
                    <a:lstStyle>
                      <a:lvl1pPr marL="0" algn="l" defTabSz="1425550" rtl="0" eaLnBrk="1" latinLnBrk="0" hangingPunct="1">
                        <a:defRPr kumimoji="1" sz="2806" kern="1200">
                          <a:solidFill>
                            <a:schemeClr val="tx1"/>
                          </a:solidFill>
                          <a:latin typeface="游ゴシック" panose="020F0502020204030204"/>
                        </a:defRPr>
                      </a:lvl1pPr>
                      <a:lvl2pPr marL="712775" algn="l" defTabSz="1425550" rtl="0" eaLnBrk="1" latinLnBrk="0" hangingPunct="1">
                        <a:defRPr kumimoji="1" sz="2806" kern="1200">
                          <a:solidFill>
                            <a:schemeClr val="tx1"/>
                          </a:solidFill>
                          <a:latin typeface="游ゴシック" panose="020F0502020204030204"/>
                        </a:defRPr>
                      </a:lvl2pPr>
                      <a:lvl3pPr marL="1425550" algn="l" defTabSz="1425550" rtl="0" eaLnBrk="1" latinLnBrk="0" hangingPunct="1">
                        <a:defRPr kumimoji="1" sz="2806" kern="1200">
                          <a:solidFill>
                            <a:schemeClr val="tx1"/>
                          </a:solidFill>
                          <a:latin typeface="游ゴシック" panose="020F0502020204030204"/>
                        </a:defRPr>
                      </a:lvl3pPr>
                      <a:lvl4pPr marL="2138324" algn="l" defTabSz="1425550" rtl="0" eaLnBrk="1" latinLnBrk="0" hangingPunct="1">
                        <a:defRPr kumimoji="1" sz="2806" kern="1200">
                          <a:solidFill>
                            <a:schemeClr val="tx1"/>
                          </a:solidFill>
                          <a:latin typeface="游ゴシック" panose="020F0502020204030204"/>
                        </a:defRPr>
                      </a:lvl4pPr>
                      <a:lvl5pPr marL="2851099" algn="l" defTabSz="1425550" rtl="0" eaLnBrk="1" latinLnBrk="0" hangingPunct="1">
                        <a:defRPr kumimoji="1" sz="2806" kern="1200">
                          <a:solidFill>
                            <a:schemeClr val="tx1"/>
                          </a:solidFill>
                          <a:latin typeface="游ゴシック" panose="020F0502020204030204"/>
                        </a:defRPr>
                      </a:lvl5pPr>
                      <a:lvl6pPr marL="3563874" algn="l" defTabSz="1425550" rtl="0" eaLnBrk="1" latinLnBrk="0" hangingPunct="1">
                        <a:defRPr kumimoji="1" sz="2806" kern="1200">
                          <a:solidFill>
                            <a:schemeClr val="tx1"/>
                          </a:solidFill>
                          <a:latin typeface="游ゴシック" panose="020F0502020204030204"/>
                        </a:defRPr>
                      </a:lvl6pPr>
                      <a:lvl7pPr marL="4276649" algn="l" defTabSz="1425550" rtl="0" eaLnBrk="1" latinLnBrk="0" hangingPunct="1">
                        <a:defRPr kumimoji="1" sz="2806" kern="1200">
                          <a:solidFill>
                            <a:schemeClr val="tx1"/>
                          </a:solidFill>
                          <a:latin typeface="游ゴシック" panose="020F0502020204030204"/>
                        </a:defRPr>
                      </a:lvl7pPr>
                      <a:lvl8pPr marL="4989424" algn="l" defTabSz="1425550" rtl="0" eaLnBrk="1" latinLnBrk="0" hangingPunct="1">
                        <a:defRPr kumimoji="1" sz="2806" kern="1200">
                          <a:solidFill>
                            <a:schemeClr val="tx1"/>
                          </a:solidFill>
                          <a:latin typeface="游ゴシック" panose="020F0502020204030204"/>
                        </a:defRPr>
                      </a:lvl8pPr>
                      <a:lvl9pPr marL="5702198" algn="l" defTabSz="1425550" rtl="0" eaLnBrk="1" latinLnBrk="0" hangingPunct="1">
                        <a:defRPr kumimoji="1" sz="2806" kern="1200">
                          <a:solidFill>
                            <a:schemeClr val="tx1"/>
                          </a:solidFill>
                          <a:latin typeface="游ゴシック" panose="020F0502020204030204"/>
                        </a:defRPr>
                      </a:lvl9pPr>
                    </a:lstStyle>
                    <a:p>
                      <a:pPr algn="just"/>
                      <a:r>
                        <a:rPr lang="ja-JP" sz="1800" kern="100" dirty="0">
                          <a:solidFill>
                            <a:srgbClr val="000000"/>
                          </a:solidFill>
                          <a:effectLst/>
                          <a:latin typeface="BIZ UDPゴシック" panose="020B0400000000000000" pitchFamily="50" charset="-128"/>
                          <a:ea typeface="BIZ UDPゴシック" panose="020B0400000000000000" pitchFamily="50" charset="-128"/>
                          <a:cs typeface="ＭＳ 明朝" panose="02020609040205080304" pitchFamily="17" charset="-128"/>
                        </a:rPr>
                        <a:t>福祉増</a:t>
                      </a:r>
                      <a:r>
                        <a:rPr 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進</a:t>
                      </a:r>
                      <a:endParaRPr lang="ja-JP" sz="2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r>
                        <a:rPr lang="ja-JP" sz="1800" kern="100" dirty="0">
                          <a:solidFill>
                            <a:srgbClr val="000000"/>
                          </a:solidFill>
                          <a:effectLst/>
                          <a:latin typeface="BIZ UDPゴシック" panose="020B0400000000000000" pitchFamily="50" charset="-128"/>
                          <a:ea typeface="BIZ UDPゴシック" panose="020B0400000000000000" pitchFamily="50" charset="-128"/>
                          <a:cs typeface="ＭＳ 明朝" panose="02020609040205080304" pitchFamily="17" charset="-128"/>
                        </a:rPr>
                        <a:t>福祉増</a:t>
                      </a:r>
                      <a:r>
                        <a:rPr 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進</a:t>
                      </a:r>
                      <a:endParaRPr lang="ja-JP" sz="2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ysClr val="window" lastClr="FFFFFF">
                        <a:alpha val="50000"/>
                      </a:sysClr>
                    </a:solidFill>
                  </a:tcPr>
                </a:tc>
                <a:tc>
                  <a:txBody>
                    <a:bodyPr/>
                    <a:lstStyle>
                      <a:lvl1pPr marL="0" algn="l" defTabSz="1425550" rtl="0" eaLnBrk="1" latinLnBrk="0" hangingPunct="1">
                        <a:defRPr kumimoji="1" sz="2806" kern="1200">
                          <a:solidFill>
                            <a:schemeClr val="tx1"/>
                          </a:solidFill>
                          <a:latin typeface="游ゴシック" panose="020F0502020204030204"/>
                        </a:defRPr>
                      </a:lvl1pPr>
                      <a:lvl2pPr marL="712775" algn="l" defTabSz="1425550" rtl="0" eaLnBrk="1" latinLnBrk="0" hangingPunct="1">
                        <a:defRPr kumimoji="1" sz="2806" kern="1200">
                          <a:solidFill>
                            <a:schemeClr val="tx1"/>
                          </a:solidFill>
                          <a:latin typeface="游ゴシック" panose="020F0502020204030204"/>
                        </a:defRPr>
                      </a:lvl2pPr>
                      <a:lvl3pPr marL="1425550" algn="l" defTabSz="1425550" rtl="0" eaLnBrk="1" latinLnBrk="0" hangingPunct="1">
                        <a:defRPr kumimoji="1" sz="2806" kern="1200">
                          <a:solidFill>
                            <a:schemeClr val="tx1"/>
                          </a:solidFill>
                          <a:latin typeface="游ゴシック" panose="020F0502020204030204"/>
                        </a:defRPr>
                      </a:lvl3pPr>
                      <a:lvl4pPr marL="2138324" algn="l" defTabSz="1425550" rtl="0" eaLnBrk="1" latinLnBrk="0" hangingPunct="1">
                        <a:defRPr kumimoji="1" sz="2806" kern="1200">
                          <a:solidFill>
                            <a:schemeClr val="tx1"/>
                          </a:solidFill>
                          <a:latin typeface="游ゴシック" panose="020F0502020204030204"/>
                        </a:defRPr>
                      </a:lvl4pPr>
                      <a:lvl5pPr marL="2851099" algn="l" defTabSz="1425550" rtl="0" eaLnBrk="1" latinLnBrk="0" hangingPunct="1">
                        <a:defRPr kumimoji="1" sz="2806" kern="1200">
                          <a:solidFill>
                            <a:schemeClr val="tx1"/>
                          </a:solidFill>
                          <a:latin typeface="游ゴシック" panose="020F0502020204030204"/>
                        </a:defRPr>
                      </a:lvl5pPr>
                      <a:lvl6pPr marL="3563874" algn="l" defTabSz="1425550" rtl="0" eaLnBrk="1" latinLnBrk="0" hangingPunct="1">
                        <a:defRPr kumimoji="1" sz="2806" kern="1200">
                          <a:solidFill>
                            <a:schemeClr val="tx1"/>
                          </a:solidFill>
                          <a:latin typeface="游ゴシック" panose="020F0502020204030204"/>
                        </a:defRPr>
                      </a:lvl6pPr>
                      <a:lvl7pPr marL="4276649" algn="l" defTabSz="1425550" rtl="0" eaLnBrk="1" latinLnBrk="0" hangingPunct="1">
                        <a:defRPr kumimoji="1" sz="2806" kern="1200">
                          <a:solidFill>
                            <a:schemeClr val="tx1"/>
                          </a:solidFill>
                          <a:latin typeface="游ゴシック" panose="020F0502020204030204"/>
                        </a:defRPr>
                      </a:lvl7pPr>
                      <a:lvl8pPr marL="4989424" algn="l" defTabSz="1425550" rtl="0" eaLnBrk="1" latinLnBrk="0" hangingPunct="1">
                        <a:defRPr kumimoji="1" sz="2806" kern="1200">
                          <a:solidFill>
                            <a:schemeClr val="tx1"/>
                          </a:solidFill>
                          <a:latin typeface="游ゴシック" panose="020F0502020204030204"/>
                        </a:defRPr>
                      </a:lvl8pPr>
                      <a:lvl9pPr marL="5702198" algn="l" defTabSz="1425550" rtl="0" eaLnBrk="1" latinLnBrk="0" hangingPunct="1">
                        <a:defRPr kumimoji="1" sz="2806" kern="1200">
                          <a:solidFill>
                            <a:schemeClr val="tx1"/>
                          </a:solidFill>
                          <a:latin typeface="游ゴシック" panose="020F0502020204030204"/>
                        </a:defRPr>
                      </a:lvl9pPr>
                    </a:lstStyle>
                    <a:p>
                      <a:pPr algn="just"/>
                      <a:r>
                        <a:rPr lang="ja-JP" sz="1800" kern="100" dirty="0">
                          <a:solidFill>
                            <a:srgbClr val="000000"/>
                          </a:solidFill>
                          <a:effectLst/>
                          <a:latin typeface="BIZ UDPゴシック" panose="020B0400000000000000" pitchFamily="50" charset="-128"/>
                          <a:ea typeface="BIZ UDPゴシック" panose="020B0400000000000000" pitchFamily="50" charset="-128"/>
                          <a:cs typeface="ＭＳ 明朝" panose="02020609040205080304" pitchFamily="17" charset="-128"/>
                        </a:rPr>
                        <a:t>個別</a:t>
                      </a:r>
                      <a:r>
                        <a:rPr 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法</a:t>
                      </a:r>
                      <a:endParaRPr lang="ja-JP" sz="2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r>
                        <a:rPr lang="ja-JP" sz="1800" kern="100" dirty="0">
                          <a:solidFill>
                            <a:srgbClr val="000000"/>
                          </a:solidFill>
                          <a:effectLst/>
                          <a:latin typeface="BIZ UDPゴシック" panose="020B0400000000000000" pitchFamily="50" charset="-128"/>
                          <a:ea typeface="BIZ UDPゴシック" panose="020B0400000000000000" pitchFamily="50" charset="-128"/>
                          <a:cs typeface="ＭＳ 明朝" panose="02020609040205080304" pitchFamily="17" charset="-128"/>
                        </a:rPr>
                        <a:t>地方自治</a:t>
                      </a:r>
                      <a:r>
                        <a:rPr 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法</a:t>
                      </a:r>
                      <a:r>
                        <a:rPr lang="ja-JP" sz="1800" kern="100" baseline="300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hlinkClick r:id="rId7"/>
                        </a:rPr>
                        <a:t>注</a:t>
                      </a:r>
                      <a:r>
                        <a:rPr lang="en-US" sz="1800" kern="100" baseline="300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3</a:t>
                      </a:r>
                      <a:endParaRPr lang="ja-JP" sz="2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ysClr val="window" lastClr="FFFFFF">
                        <a:alpha val="50000"/>
                      </a:sysClr>
                    </a:solidFill>
                  </a:tcPr>
                </a:tc>
                <a:tc>
                  <a:txBody>
                    <a:bodyPr/>
                    <a:lstStyle>
                      <a:lvl1pPr marL="0" algn="l" defTabSz="1425550" rtl="0" eaLnBrk="1" latinLnBrk="0" hangingPunct="1">
                        <a:defRPr kumimoji="1" sz="2806" kern="1200">
                          <a:solidFill>
                            <a:schemeClr val="tx1"/>
                          </a:solidFill>
                          <a:latin typeface="游ゴシック" panose="020F0502020204030204"/>
                        </a:defRPr>
                      </a:lvl1pPr>
                      <a:lvl2pPr marL="712775" algn="l" defTabSz="1425550" rtl="0" eaLnBrk="1" latinLnBrk="0" hangingPunct="1">
                        <a:defRPr kumimoji="1" sz="2806" kern="1200">
                          <a:solidFill>
                            <a:schemeClr val="tx1"/>
                          </a:solidFill>
                          <a:latin typeface="游ゴシック" panose="020F0502020204030204"/>
                        </a:defRPr>
                      </a:lvl2pPr>
                      <a:lvl3pPr marL="1425550" algn="l" defTabSz="1425550" rtl="0" eaLnBrk="1" latinLnBrk="0" hangingPunct="1">
                        <a:defRPr kumimoji="1" sz="2806" kern="1200">
                          <a:solidFill>
                            <a:schemeClr val="tx1"/>
                          </a:solidFill>
                          <a:latin typeface="游ゴシック" panose="020F0502020204030204"/>
                        </a:defRPr>
                      </a:lvl3pPr>
                      <a:lvl4pPr marL="2138324" algn="l" defTabSz="1425550" rtl="0" eaLnBrk="1" latinLnBrk="0" hangingPunct="1">
                        <a:defRPr kumimoji="1" sz="2806" kern="1200">
                          <a:solidFill>
                            <a:schemeClr val="tx1"/>
                          </a:solidFill>
                          <a:latin typeface="游ゴシック" panose="020F0502020204030204"/>
                        </a:defRPr>
                      </a:lvl4pPr>
                      <a:lvl5pPr marL="2851099" algn="l" defTabSz="1425550" rtl="0" eaLnBrk="1" latinLnBrk="0" hangingPunct="1">
                        <a:defRPr kumimoji="1" sz="2806" kern="1200">
                          <a:solidFill>
                            <a:schemeClr val="tx1"/>
                          </a:solidFill>
                          <a:latin typeface="游ゴシック" panose="020F0502020204030204"/>
                        </a:defRPr>
                      </a:lvl5pPr>
                      <a:lvl6pPr marL="3563874" algn="l" defTabSz="1425550" rtl="0" eaLnBrk="1" latinLnBrk="0" hangingPunct="1">
                        <a:defRPr kumimoji="1" sz="2806" kern="1200">
                          <a:solidFill>
                            <a:schemeClr val="tx1"/>
                          </a:solidFill>
                          <a:latin typeface="游ゴシック" panose="020F0502020204030204"/>
                        </a:defRPr>
                      </a:lvl6pPr>
                      <a:lvl7pPr marL="4276649" algn="l" defTabSz="1425550" rtl="0" eaLnBrk="1" latinLnBrk="0" hangingPunct="1">
                        <a:defRPr kumimoji="1" sz="2806" kern="1200">
                          <a:solidFill>
                            <a:schemeClr val="tx1"/>
                          </a:solidFill>
                          <a:latin typeface="游ゴシック" panose="020F0502020204030204"/>
                        </a:defRPr>
                      </a:lvl7pPr>
                      <a:lvl8pPr marL="4989424" algn="l" defTabSz="1425550" rtl="0" eaLnBrk="1" latinLnBrk="0" hangingPunct="1">
                        <a:defRPr kumimoji="1" sz="2806" kern="1200">
                          <a:solidFill>
                            <a:schemeClr val="tx1"/>
                          </a:solidFill>
                          <a:latin typeface="游ゴシック" panose="020F0502020204030204"/>
                        </a:defRPr>
                      </a:lvl8pPr>
                      <a:lvl9pPr marL="5702198" algn="l" defTabSz="1425550" rtl="0" eaLnBrk="1" latinLnBrk="0" hangingPunct="1">
                        <a:defRPr kumimoji="1" sz="2806" kern="1200">
                          <a:solidFill>
                            <a:schemeClr val="tx1"/>
                          </a:solidFill>
                          <a:latin typeface="游ゴシック" panose="020F0502020204030204"/>
                        </a:defRPr>
                      </a:lvl9p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ＭＳ 明朝" panose="02020609040205080304" pitchFamily="17" charset="-128"/>
                        </a:rPr>
                        <a:t>な</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し</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ＭＳ 明朝" panose="02020609040205080304" pitchFamily="17" charset="-128"/>
                        </a:rPr>
                        <a:t>設置条</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例</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ysClr val="window" lastClr="FFFFFF">
                        <a:alpha val="50000"/>
                      </a:sysClr>
                    </a:solidFill>
                  </a:tcPr>
                </a:tc>
                <a:tc>
                  <a:txBody>
                    <a:bodyPr/>
                    <a:lstStyle>
                      <a:lvl1pPr marL="0" algn="l" defTabSz="1425550" rtl="0" eaLnBrk="1" latinLnBrk="0" hangingPunct="1">
                        <a:defRPr kumimoji="1" sz="2806" kern="1200">
                          <a:solidFill>
                            <a:schemeClr val="tx1"/>
                          </a:solidFill>
                          <a:latin typeface="游ゴシック" panose="020F0502020204030204"/>
                        </a:defRPr>
                      </a:lvl1pPr>
                      <a:lvl2pPr marL="712775" algn="l" defTabSz="1425550" rtl="0" eaLnBrk="1" latinLnBrk="0" hangingPunct="1">
                        <a:defRPr kumimoji="1" sz="2806" kern="1200">
                          <a:solidFill>
                            <a:schemeClr val="tx1"/>
                          </a:solidFill>
                          <a:latin typeface="游ゴシック" panose="020F0502020204030204"/>
                        </a:defRPr>
                      </a:lvl2pPr>
                      <a:lvl3pPr marL="1425550" algn="l" defTabSz="1425550" rtl="0" eaLnBrk="1" latinLnBrk="0" hangingPunct="1">
                        <a:defRPr kumimoji="1" sz="2806" kern="1200">
                          <a:solidFill>
                            <a:schemeClr val="tx1"/>
                          </a:solidFill>
                          <a:latin typeface="游ゴシック" panose="020F0502020204030204"/>
                        </a:defRPr>
                      </a:lvl3pPr>
                      <a:lvl4pPr marL="2138324" algn="l" defTabSz="1425550" rtl="0" eaLnBrk="1" latinLnBrk="0" hangingPunct="1">
                        <a:defRPr kumimoji="1" sz="2806" kern="1200">
                          <a:solidFill>
                            <a:schemeClr val="tx1"/>
                          </a:solidFill>
                          <a:latin typeface="游ゴシック" panose="020F0502020204030204"/>
                        </a:defRPr>
                      </a:lvl4pPr>
                      <a:lvl5pPr marL="2851099" algn="l" defTabSz="1425550" rtl="0" eaLnBrk="1" latinLnBrk="0" hangingPunct="1">
                        <a:defRPr kumimoji="1" sz="2806" kern="1200">
                          <a:solidFill>
                            <a:schemeClr val="tx1"/>
                          </a:solidFill>
                          <a:latin typeface="游ゴシック" panose="020F0502020204030204"/>
                        </a:defRPr>
                      </a:lvl5pPr>
                      <a:lvl6pPr marL="3563874" algn="l" defTabSz="1425550" rtl="0" eaLnBrk="1" latinLnBrk="0" hangingPunct="1">
                        <a:defRPr kumimoji="1" sz="2806" kern="1200">
                          <a:solidFill>
                            <a:schemeClr val="tx1"/>
                          </a:solidFill>
                          <a:latin typeface="游ゴシック" panose="020F0502020204030204"/>
                        </a:defRPr>
                      </a:lvl6pPr>
                      <a:lvl7pPr marL="4276649" algn="l" defTabSz="1425550" rtl="0" eaLnBrk="1" latinLnBrk="0" hangingPunct="1">
                        <a:defRPr kumimoji="1" sz="2806" kern="1200">
                          <a:solidFill>
                            <a:schemeClr val="tx1"/>
                          </a:solidFill>
                          <a:latin typeface="游ゴシック" panose="020F0502020204030204"/>
                        </a:defRPr>
                      </a:lvl7pPr>
                      <a:lvl8pPr marL="4989424" algn="l" defTabSz="1425550" rtl="0" eaLnBrk="1" latinLnBrk="0" hangingPunct="1">
                        <a:defRPr kumimoji="1" sz="2806" kern="1200">
                          <a:solidFill>
                            <a:schemeClr val="tx1"/>
                          </a:solidFill>
                          <a:latin typeface="游ゴシック" panose="020F0502020204030204"/>
                        </a:defRPr>
                      </a:lvl8pPr>
                      <a:lvl9pPr marL="5702198" algn="l" defTabSz="1425550" rtl="0" eaLnBrk="1" latinLnBrk="0" hangingPunct="1">
                        <a:defRPr kumimoji="1" sz="2806" kern="1200">
                          <a:solidFill>
                            <a:schemeClr val="tx1"/>
                          </a:solidFill>
                          <a:latin typeface="游ゴシック" panose="020F0502020204030204"/>
                        </a:defRPr>
                      </a:lvl9p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ＭＳ 明朝" panose="02020609040205080304" pitchFamily="17" charset="-128"/>
                        </a:rPr>
                        <a:t>な</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し</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ＭＳ 明朝" panose="02020609040205080304" pitchFamily="17" charset="-128"/>
                        </a:rPr>
                        <a:t>な</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し</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ysClr val="window" lastClr="FFFFFF">
                        <a:alpha val="50000"/>
                      </a:sysClr>
                    </a:solidFill>
                  </a:tcPr>
                </a:tc>
                <a:tc>
                  <a:txBody>
                    <a:bodyPr/>
                    <a:lstStyle>
                      <a:lvl1pPr marL="0" algn="l" defTabSz="1425550" rtl="0" eaLnBrk="1" latinLnBrk="0" hangingPunct="1">
                        <a:defRPr kumimoji="1" sz="2806" kern="1200">
                          <a:solidFill>
                            <a:schemeClr val="tx1"/>
                          </a:solidFill>
                          <a:latin typeface="游ゴシック" panose="020F0502020204030204"/>
                        </a:defRPr>
                      </a:lvl1pPr>
                      <a:lvl2pPr marL="712775" algn="l" defTabSz="1425550" rtl="0" eaLnBrk="1" latinLnBrk="0" hangingPunct="1">
                        <a:defRPr kumimoji="1" sz="2806" kern="1200">
                          <a:solidFill>
                            <a:schemeClr val="tx1"/>
                          </a:solidFill>
                          <a:latin typeface="游ゴシック" panose="020F0502020204030204"/>
                        </a:defRPr>
                      </a:lvl2pPr>
                      <a:lvl3pPr marL="1425550" algn="l" defTabSz="1425550" rtl="0" eaLnBrk="1" latinLnBrk="0" hangingPunct="1">
                        <a:defRPr kumimoji="1" sz="2806" kern="1200">
                          <a:solidFill>
                            <a:schemeClr val="tx1"/>
                          </a:solidFill>
                          <a:latin typeface="游ゴシック" panose="020F0502020204030204"/>
                        </a:defRPr>
                      </a:lvl3pPr>
                      <a:lvl4pPr marL="2138324" algn="l" defTabSz="1425550" rtl="0" eaLnBrk="1" latinLnBrk="0" hangingPunct="1">
                        <a:defRPr kumimoji="1" sz="2806" kern="1200">
                          <a:solidFill>
                            <a:schemeClr val="tx1"/>
                          </a:solidFill>
                          <a:latin typeface="游ゴシック" panose="020F0502020204030204"/>
                        </a:defRPr>
                      </a:lvl4pPr>
                      <a:lvl5pPr marL="2851099" algn="l" defTabSz="1425550" rtl="0" eaLnBrk="1" latinLnBrk="0" hangingPunct="1">
                        <a:defRPr kumimoji="1" sz="2806" kern="1200">
                          <a:solidFill>
                            <a:schemeClr val="tx1"/>
                          </a:solidFill>
                          <a:latin typeface="游ゴシック" panose="020F0502020204030204"/>
                        </a:defRPr>
                      </a:lvl5pPr>
                      <a:lvl6pPr marL="3563874" algn="l" defTabSz="1425550" rtl="0" eaLnBrk="1" latinLnBrk="0" hangingPunct="1">
                        <a:defRPr kumimoji="1" sz="2806" kern="1200">
                          <a:solidFill>
                            <a:schemeClr val="tx1"/>
                          </a:solidFill>
                          <a:latin typeface="游ゴシック" panose="020F0502020204030204"/>
                        </a:defRPr>
                      </a:lvl6pPr>
                      <a:lvl7pPr marL="4276649" algn="l" defTabSz="1425550" rtl="0" eaLnBrk="1" latinLnBrk="0" hangingPunct="1">
                        <a:defRPr kumimoji="1" sz="2806" kern="1200">
                          <a:solidFill>
                            <a:schemeClr val="tx1"/>
                          </a:solidFill>
                          <a:latin typeface="游ゴシック" panose="020F0502020204030204"/>
                        </a:defRPr>
                      </a:lvl7pPr>
                      <a:lvl8pPr marL="4989424" algn="l" defTabSz="1425550" rtl="0" eaLnBrk="1" latinLnBrk="0" hangingPunct="1">
                        <a:defRPr kumimoji="1" sz="2806" kern="1200">
                          <a:solidFill>
                            <a:schemeClr val="tx1"/>
                          </a:solidFill>
                          <a:latin typeface="游ゴシック" panose="020F0502020204030204"/>
                        </a:defRPr>
                      </a:lvl8pPr>
                      <a:lvl9pPr marL="5702198" algn="l" defTabSz="1425550" rtl="0" eaLnBrk="1" latinLnBrk="0" hangingPunct="1">
                        <a:defRPr kumimoji="1" sz="2806" kern="1200">
                          <a:solidFill>
                            <a:schemeClr val="tx1"/>
                          </a:solidFill>
                          <a:latin typeface="游ゴシック" panose="020F0502020204030204"/>
                        </a:defRPr>
                      </a:lvl9pPr>
                    </a:lstStyle>
                    <a:p>
                      <a:pPr algn="just"/>
                      <a:r>
                        <a:rPr lang="en-US" sz="1800" kern="100">
                          <a:solidFill>
                            <a:srgbClr val="000000"/>
                          </a:solidFill>
                          <a:effectLst/>
                          <a:latin typeface="BIZ UDPゴシック" panose="020B0400000000000000" pitchFamily="50" charset="-128"/>
                          <a:ea typeface="BIZ UDPゴシック" panose="020B0400000000000000" pitchFamily="50" charset="-128"/>
                          <a:cs typeface="ＭＳ 明朝" panose="02020609040205080304" pitchFamily="17" charset="-128"/>
                        </a:rPr>
                        <a:t> </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ＭＳ 明朝" panose="02020609040205080304" pitchFamily="17" charset="-128"/>
                        </a:rPr>
                        <a:t>法律用</a:t>
                      </a:r>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語</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ysClr val="window" lastClr="FFFFFF">
                        <a:alpha val="50000"/>
                      </a:sysClr>
                    </a:solidFill>
                  </a:tcPr>
                </a:tc>
                <a:tc>
                  <a:txBody>
                    <a:bodyPr/>
                    <a:lstStyle>
                      <a:lvl1pPr marL="0" algn="l" defTabSz="1425550" rtl="0" eaLnBrk="1" latinLnBrk="0" hangingPunct="1">
                        <a:defRPr kumimoji="1" sz="2806" kern="1200">
                          <a:solidFill>
                            <a:schemeClr val="tx1"/>
                          </a:solidFill>
                          <a:latin typeface="游ゴシック" panose="020F0502020204030204"/>
                        </a:defRPr>
                      </a:lvl1pPr>
                      <a:lvl2pPr marL="712775" algn="l" defTabSz="1425550" rtl="0" eaLnBrk="1" latinLnBrk="0" hangingPunct="1">
                        <a:defRPr kumimoji="1" sz="2806" kern="1200">
                          <a:solidFill>
                            <a:schemeClr val="tx1"/>
                          </a:solidFill>
                          <a:latin typeface="游ゴシック" panose="020F0502020204030204"/>
                        </a:defRPr>
                      </a:lvl2pPr>
                      <a:lvl3pPr marL="1425550" algn="l" defTabSz="1425550" rtl="0" eaLnBrk="1" latinLnBrk="0" hangingPunct="1">
                        <a:defRPr kumimoji="1" sz="2806" kern="1200">
                          <a:solidFill>
                            <a:schemeClr val="tx1"/>
                          </a:solidFill>
                          <a:latin typeface="游ゴシック" panose="020F0502020204030204"/>
                        </a:defRPr>
                      </a:lvl3pPr>
                      <a:lvl4pPr marL="2138324" algn="l" defTabSz="1425550" rtl="0" eaLnBrk="1" latinLnBrk="0" hangingPunct="1">
                        <a:defRPr kumimoji="1" sz="2806" kern="1200">
                          <a:solidFill>
                            <a:schemeClr val="tx1"/>
                          </a:solidFill>
                          <a:latin typeface="游ゴシック" panose="020F0502020204030204"/>
                        </a:defRPr>
                      </a:lvl4pPr>
                      <a:lvl5pPr marL="2851099" algn="l" defTabSz="1425550" rtl="0" eaLnBrk="1" latinLnBrk="0" hangingPunct="1">
                        <a:defRPr kumimoji="1" sz="2806" kern="1200">
                          <a:solidFill>
                            <a:schemeClr val="tx1"/>
                          </a:solidFill>
                          <a:latin typeface="游ゴシック" panose="020F0502020204030204"/>
                        </a:defRPr>
                      </a:lvl5pPr>
                      <a:lvl6pPr marL="3563874" algn="l" defTabSz="1425550" rtl="0" eaLnBrk="1" latinLnBrk="0" hangingPunct="1">
                        <a:defRPr kumimoji="1" sz="2806" kern="1200">
                          <a:solidFill>
                            <a:schemeClr val="tx1"/>
                          </a:solidFill>
                          <a:latin typeface="游ゴシック" panose="020F0502020204030204"/>
                        </a:defRPr>
                      </a:lvl6pPr>
                      <a:lvl7pPr marL="4276649" algn="l" defTabSz="1425550" rtl="0" eaLnBrk="1" latinLnBrk="0" hangingPunct="1">
                        <a:defRPr kumimoji="1" sz="2806" kern="1200">
                          <a:solidFill>
                            <a:schemeClr val="tx1"/>
                          </a:solidFill>
                          <a:latin typeface="游ゴシック" panose="020F0502020204030204"/>
                        </a:defRPr>
                      </a:lvl7pPr>
                      <a:lvl8pPr marL="4989424" algn="l" defTabSz="1425550" rtl="0" eaLnBrk="1" latinLnBrk="0" hangingPunct="1">
                        <a:defRPr kumimoji="1" sz="2806" kern="1200">
                          <a:solidFill>
                            <a:schemeClr val="tx1"/>
                          </a:solidFill>
                          <a:latin typeface="游ゴシック" panose="020F0502020204030204"/>
                        </a:defRPr>
                      </a:lvl8pPr>
                      <a:lvl9pPr marL="5702198" algn="l" defTabSz="1425550" rtl="0" eaLnBrk="1" latinLnBrk="0" hangingPunct="1">
                        <a:defRPr kumimoji="1" sz="2806" kern="1200">
                          <a:solidFill>
                            <a:schemeClr val="tx1"/>
                          </a:solidFill>
                          <a:latin typeface="游ゴシック" panose="020F0502020204030204"/>
                        </a:defRPr>
                      </a:lvl9pPr>
                    </a:lstStyle>
                    <a:p>
                      <a:pPr algn="just"/>
                      <a:r>
                        <a:rPr lang="ja-JP" sz="1800" kern="100" dirty="0">
                          <a:solidFill>
                            <a:srgbClr val="000000"/>
                          </a:solidFill>
                          <a:effectLst/>
                          <a:latin typeface="BIZ UDPゴシック" panose="020B0400000000000000" pitchFamily="50" charset="-128"/>
                          <a:ea typeface="BIZ UDPゴシック" panose="020B0400000000000000" pitchFamily="50" charset="-128"/>
                          <a:cs typeface="ＭＳ 明朝" panose="02020609040205080304" pitchFamily="17" charset="-128"/>
                        </a:rPr>
                        <a:t>国民宿</a:t>
                      </a:r>
                      <a:r>
                        <a:rPr 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舎</a:t>
                      </a:r>
                      <a:endParaRPr lang="ja-JP" sz="2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r>
                        <a:rPr lang="ja-JP" sz="1800" kern="100" dirty="0">
                          <a:solidFill>
                            <a:srgbClr val="000000"/>
                          </a:solidFill>
                          <a:effectLst/>
                          <a:latin typeface="BIZ UDPゴシック" panose="020B0400000000000000" pitchFamily="50" charset="-128"/>
                          <a:ea typeface="BIZ UDPゴシック" panose="020B0400000000000000" pitchFamily="50" charset="-128"/>
                          <a:cs typeface="ＭＳ 明朝" panose="02020609040205080304" pitchFamily="17" charset="-128"/>
                        </a:rPr>
                        <a:t>図書</a:t>
                      </a:r>
                      <a:r>
                        <a:rPr 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館</a:t>
                      </a:r>
                      <a:endParaRPr lang="ja-JP" sz="2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ysClr val="window" lastClr="FFFFFF">
                        <a:alpha val="50000"/>
                      </a:sysClr>
                    </a:solidFill>
                  </a:tcPr>
                </a:tc>
                <a:extLst>
                  <a:ext uri="{0D108BD9-81ED-4DB2-BD59-A6C34878D82A}">
                    <a16:rowId xmlns:a16="http://schemas.microsoft.com/office/drawing/2014/main" val="3049348082"/>
                  </a:ext>
                </a:extLst>
              </a:tr>
            </a:tbl>
          </a:graphicData>
        </a:graphic>
      </p:graphicFrame>
      <p:sp>
        <p:nvSpPr>
          <p:cNvPr id="16" name="テキスト ボックス 15">
            <a:extLst>
              <a:ext uri="{FF2B5EF4-FFF2-40B4-BE49-F238E27FC236}">
                <a16:creationId xmlns:a16="http://schemas.microsoft.com/office/drawing/2014/main" id="{16BF36B0-7FF7-2732-82C7-4184DAB2DEC4}"/>
              </a:ext>
            </a:extLst>
          </p:cNvPr>
          <p:cNvSpPr txBox="1"/>
          <p:nvPr/>
        </p:nvSpPr>
        <p:spPr>
          <a:xfrm>
            <a:off x="1670084" y="2983620"/>
            <a:ext cx="3727302" cy="646331"/>
          </a:xfrm>
          <a:prstGeom prst="rect">
            <a:avLst/>
          </a:prstGeom>
          <a:noFill/>
        </p:spPr>
        <p:txBody>
          <a:bodyPr wrap="none" rtlCol="0">
            <a:spAutoFit/>
          </a:bodyPr>
          <a:lstStyle/>
          <a:p>
            <a:r>
              <a:rPr lang="ja-JP" alt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表</a:t>
            </a:r>
            <a:r>
              <a:rPr lang="en-US" alt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1-1</a:t>
            </a:r>
            <a:r>
              <a:rPr lang="ja-JP" alt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公共施設と公の施設の違い</a:t>
            </a:r>
            <a:endParaRPr lang="ja-JP" alt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endParaRPr kumimoji="1" lang="ja-JP" altLang="en-US" dirty="0">
              <a:latin typeface="BIZ UDPゴシック" panose="020B0400000000000000" pitchFamily="50" charset="-128"/>
              <a:ea typeface="BIZ UDPゴシック" panose="020B0400000000000000" pitchFamily="50" charset="-128"/>
            </a:endParaRPr>
          </a:p>
        </p:txBody>
      </p:sp>
      <p:sp>
        <p:nvSpPr>
          <p:cNvPr id="18" name="テキスト ボックス 17">
            <a:extLst>
              <a:ext uri="{FF2B5EF4-FFF2-40B4-BE49-F238E27FC236}">
                <a16:creationId xmlns:a16="http://schemas.microsoft.com/office/drawing/2014/main" id="{35F4A54B-62A4-0CF1-B354-353D415C8594}"/>
              </a:ext>
            </a:extLst>
          </p:cNvPr>
          <p:cNvSpPr txBox="1"/>
          <p:nvPr/>
        </p:nvSpPr>
        <p:spPr>
          <a:xfrm>
            <a:off x="1670084" y="6279098"/>
            <a:ext cx="3547991" cy="369332"/>
          </a:xfrm>
          <a:prstGeom prst="rect">
            <a:avLst/>
          </a:prstGeom>
          <a:noFill/>
        </p:spPr>
        <p:txBody>
          <a:bodyPr wrap="square" rtlCol="0">
            <a:spAutoFit/>
          </a:bodyPr>
          <a:lstStyle/>
          <a:p>
            <a:r>
              <a:rPr lang="ja-JP" alt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図</a:t>
            </a:r>
            <a:r>
              <a:rPr lang="en-US" alt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1-1</a:t>
            </a:r>
            <a:r>
              <a:rPr lang="ja-JP" alt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公共施設と公の施設</a:t>
            </a:r>
          </a:p>
        </p:txBody>
      </p:sp>
      <p:graphicFrame>
        <p:nvGraphicFramePr>
          <p:cNvPr id="20" name="図表 19">
            <a:extLst>
              <a:ext uri="{FF2B5EF4-FFF2-40B4-BE49-F238E27FC236}">
                <a16:creationId xmlns:a16="http://schemas.microsoft.com/office/drawing/2014/main" id="{FF648D3B-5812-1719-C287-6AAC3CCDDDFF}"/>
              </a:ext>
            </a:extLst>
          </p:cNvPr>
          <p:cNvGraphicFramePr/>
          <p:nvPr>
            <p:extLst>
              <p:ext uri="{D42A27DB-BD31-4B8C-83A1-F6EECF244321}">
                <p14:modId xmlns:p14="http://schemas.microsoft.com/office/powerpoint/2010/main" val="4293920769"/>
              </p:ext>
            </p:extLst>
          </p:nvPr>
        </p:nvGraphicFramePr>
        <p:xfrm>
          <a:off x="1947285" y="6575950"/>
          <a:ext cx="3736823" cy="3531876"/>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23" name="線吹き出し 1 (枠付き) 1">
            <a:extLst>
              <a:ext uri="{FF2B5EF4-FFF2-40B4-BE49-F238E27FC236}">
                <a16:creationId xmlns:a16="http://schemas.microsoft.com/office/drawing/2014/main" id="{36F6B707-34E5-5964-FA4A-D12B91081096}"/>
              </a:ext>
            </a:extLst>
          </p:cNvPr>
          <p:cNvSpPr/>
          <p:nvPr/>
        </p:nvSpPr>
        <p:spPr>
          <a:xfrm>
            <a:off x="6111974" y="6844398"/>
            <a:ext cx="6689626" cy="1571283"/>
          </a:xfrm>
          <a:prstGeom prst="borderCallout1">
            <a:avLst>
              <a:gd name="adj1" fmla="val 51182"/>
              <a:gd name="adj2" fmla="val -1389"/>
              <a:gd name="adj3" fmla="val 51728"/>
              <a:gd name="adj4" fmla="val -38506"/>
            </a:avLst>
          </a:prstGeom>
          <a:solidFill>
            <a:sysClr val="window" lastClr="FFFFFF">
              <a:alpha val="50000"/>
            </a:sysClr>
          </a:solidFill>
          <a:ln w="12700" cap="flat" cmpd="sng" algn="ctr">
            <a:solidFill>
              <a:sysClr val="windowText" lastClr="000000"/>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114300" marR="0" lvl="0" indent="-114300" algn="l" defTabSz="914400" eaLnBrk="1" fontAlgn="auto" latinLnBrk="0" hangingPunct="1">
              <a:lnSpc>
                <a:spcPct val="100000"/>
              </a:lnSpc>
              <a:spcBef>
                <a:spcPts val="0"/>
              </a:spcBef>
              <a:spcAft>
                <a:spcPts val="0"/>
              </a:spcAft>
              <a:buClrTx/>
              <a:buSzTx/>
              <a:buFontTx/>
              <a:buNone/>
              <a:tabLst/>
              <a:defRPr/>
            </a:pPr>
            <a:r>
              <a:rPr kumimoji="0" lang="ja-JP" altLang="en-US" b="0" i="0" u="none" strike="noStrike" kern="100" cap="none" spc="0" normalizeH="0" baseline="0" noProof="0" dirty="0">
                <a:ln>
                  <a:noFill/>
                </a:ln>
                <a:solidFill>
                  <a:sysClr val="windowText" lastClr="000000"/>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・国または自治体が設置する施設の一般的な呼称。</a:t>
            </a:r>
            <a:endParaRPr kumimoji="0" lang="ja-JP" altLang="en-US" sz="2400" b="0" i="0" u="none" strike="noStrike" kern="100" cap="none" spc="0" normalizeH="0" baseline="0" noProof="0" dirty="0">
              <a:ln>
                <a:noFill/>
              </a:ln>
              <a:solidFill>
                <a:sysClr val="windowText" lastClr="000000"/>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a:p>
            <a:pPr marL="114300" marR="0" lvl="0" indent="-114300" algn="l" defTabSz="914400" eaLnBrk="1" fontAlgn="auto" latinLnBrk="0" hangingPunct="1">
              <a:lnSpc>
                <a:spcPct val="100000"/>
              </a:lnSpc>
              <a:spcBef>
                <a:spcPts val="0"/>
              </a:spcBef>
              <a:spcAft>
                <a:spcPts val="0"/>
              </a:spcAft>
              <a:buClrTx/>
              <a:buSzTx/>
              <a:buFontTx/>
              <a:buNone/>
              <a:tabLst/>
              <a:defRPr/>
            </a:pPr>
            <a:r>
              <a:rPr kumimoji="0" lang="ja-JP" altLang="en-US" b="0" i="0" u="none" strike="noStrike" kern="100" cap="none" spc="0" normalizeH="0" baseline="0" noProof="0" dirty="0">
                <a:ln>
                  <a:noFill/>
                </a:ln>
                <a:solidFill>
                  <a:sysClr val="windowText" lastClr="000000"/>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・私立博物館や</a:t>
            </a:r>
            <a:r>
              <a:rPr kumimoji="0" lang="en-US" b="0" i="0" u="none" strike="noStrike" kern="100" cap="none" spc="0" normalizeH="0" baseline="0" noProof="0" dirty="0">
                <a:ln>
                  <a:noFill/>
                </a:ln>
                <a:solidFill>
                  <a:sysClr val="windowText" lastClr="000000"/>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NPO</a:t>
            </a:r>
            <a:r>
              <a:rPr kumimoji="0" lang="ja-JP" altLang="en-US" b="0" i="0" u="none" strike="noStrike" kern="100" cap="none" spc="0" normalizeH="0" baseline="0" noProof="0" dirty="0">
                <a:ln>
                  <a:noFill/>
                </a:ln>
                <a:solidFill>
                  <a:sysClr val="windowText" lastClr="000000"/>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法人の社会教育施設を含む</a:t>
            </a:r>
            <a:r>
              <a:rPr kumimoji="0" lang="ja-JP" altLang="en-US" b="0" i="0" u="none" strike="noStrike" kern="1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ことも</a:t>
            </a:r>
            <a:r>
              <a:rPr kumimoji="0" lang="ja-JP" altLang="en-US" b="0" i="0" u="none" strike="noStrike" kern="100" cap="none" spc="0" normalizeH="0" baseline="0" noProof="0" dirty="0">
                <a:ln>
                  <a:noFill/>
                </a:ln>
                <a:solidFill>
                  <a:sysClr val="windowText" lastClr="000000"/>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a:t>
            </a:r>
            <a:endParaRPr kumimoji="0" lang="ja-JP" altLang="en-US" sz="2400" b="0" i="0" u="none" strike="noStrike" kern="100" cap="none" spc="0" normalizeH="0" baseline="0" noProof="0" dirty="0">
              <a:ln>
                <a:noFill/>
              </a:ln>
              <a:solidFill>
                <a:sysClr val="windowText" lastClr="000000"/>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a:p>
            <a:pPr marL="114300" marR="0" lvl="0" indent="-114300" algn="l" defTabSz="914400" eaLnBrk="1" fontAlgn="auto" latinLnBrk="0" hangingPunct="1">
              <a:lnSpc>
                <a:spcPct val="100000"/>
              </a:lnSpc>
              <a:spcBef>
                <a:spcPts val="0"/>
              </a:spcBef>
              <a:spcAft>
                <a:spcPts val="0"/>
              </a:spcAft>
              <a:buClrTx/>
              <a:buSzTx/>
              <a:buFontTx/>
              <a:buNone/>
              <a:tabLst/>
              <a:defRPr/>
            </a:pPr>
            <a:r>
              <a:rPr kumimoji="0" lang="ja-JP" altLang="en-US" b="0" i="0" u="none" strike="noStrike" kern="100" cap="none" spc="0" normalizeH="0" baseline="0" noProof="0" dirty="0">
                <a:ln>
                  <a:noFill/>
                </a:ln>
                <a:solidFill>
                  <a:sysClr val="windowText" lastClr="000000"/>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・住民が使えないものもあります。</a:t>
            </a:r>
            <a:endParaRPr kumimoji="0" lang="ja-JP" altLang="en-US" sz="2400" b="0" i="0" u="none" strike="noStrike" kern="100" cap="none" spc="0" normalizeH="0" baseline="0" noProof="0" dirty="0">
              <a:ln>
                <a:noFill/>
              </a:ln>
              <a:solidFill>
                <a:sysClr val="windowText" lastClr="000000"/>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l" defTabSz="914400" eaLnBrk="1" fontAlgn="auto" latinLnBrk="0" hangingPunct="1">
              <a:lnSpc>
                <a:spcPct val="100000"/>
              </a:lnSpc>
              <a:spcBef>
                <a:spcPts val="0"/>
              </a:spcBef>
              <a:spcAft>
                <a:spcPts val="0"/>
              </a:spcAft>
              <a:buClrTx/>
              <a:buSzTx/>
              <a:buFontTx/>
              <a:buNone/>
              <a:tabLst/>
              <a:defRPr/>
            </a:pPr>
            <a:r>
              <a:rPr kumimoji="0" lang="ja-JP" altLang="en-US" b="0" i="0" u="none" strike="noStrike" kern="100" cap="none" spc="0" normalizeH="0" baseline="0" noProof="0" dirty="0">
                <a:ln>
                  <a:noFill/>
                </a:ln>
                <a:solidFill>
                  <a:sysClr val="windowText" lastClr="000000"/>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（自衛隊基地、研究機関等）</a:t>
            </a:r>
            <a:r>
              <a:rPr kumimoji="0" lang="en-US" sz="2400" b="0" i="0" u="none" strike="noStrike" kern="100" cap="none" spc="0" normalizeH="0" baseline="0" noProof="0" dirty="0">
                <a:ln>
                  <a:noFill/>
                </a:ln>
                <a:solidFill>
                  <a:sysClr val="windowText" lastClr="000000"/>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 </a:t>
            </a:r>
            <a:endParaRPr kumimoji="0" lang="ja-JP" altLang="en-US" sz="2400" b="0" i="0" u="none" strike="noStrike" kern="100" cap="none" spc="0" normalizeH="0" baseline="0" noProof="0" dirty="0">
              <a:ln>
                <a:noFill/>
              </a:ln>
              <a:solidFill>
                <a:sysClr val="windowText" lastClr="000000"/>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24" name="線吹き出し 1 (枠付き) 4">
            <a:extLst>
              <a:ext uri="{FF2B5EF4-FFF2-40B4-BE49-F238E27FC236}">
                <a16:creationId xmlns:a16="http://schemas.microsoft.com/office/drawing/2014/main" id="{E4BDB529-F449-A2BB-F625-4CD20D878F64}"/>
              </a:ext>
            </a:extLst>
          </p:cNvPr>
          <p:cNvSpPr/>
          <p:nvPr/>
        </p:nvSpPr>
        <p:spPr>
          <a:xfrm>
            <a:off x="6099532" y="8570918"/>
            <a:ext cx="6702068" cy="1388237"/>
          </a:xfrm>
          <a:prstGeom prst="borderCallout1">
            <a:avLst>
              <a:gd name="adj1" fmla="val 52674"/>
              <a:gd name="adj2" fmla="val -1015"/>
              <a:gd name="adj3" fmla="val 54573"/>
              <a:gd name="adj4" fmla="val -38277"/>
            </a:avLst>
          </a:prstGeom>
          <a:solidFill>
            <a:sysClr val="window" lastClr="FFFFFF">
              <a:alpha val="50000"/>
            </a:sysClr>
          </a:solidFill>
          <a:ln w="12700" cap="flat" cmpd="sng" algn="ctr">
            <a:solidFill>
              <a:sysClr val="windowText" lastClr="000000"/>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114300" marR="0" lvl="0" indent="-114300" algn="l" defTabSz="914400" eaLnBrk="1" fontAlgn="auto" latinLnBrk="0" hangingPunct="1">
              <a:lnSpc>
                <a:spcPct val="100000"/>
              </a:lnSpc>
              <a:spcBef>
                <a:spcPts val="0"/>
              </a:spcBef>
              <a:spcAft>
                <a:spcPts val="0"/>
              </a:spcAft>
              <a:buClrTx/>
              <a:buSzTx/>
              <a:buFontTx/>
              <a:buNone/>
              <a:tabLst/>
              <a:defRPr/>
            </a:pPr>
            <a:r>
              <a:rPr kumimoji="0" lang="ja-JP" altLang="en-US" b="0" i="0" u="none" strike="noStrike" kern="100" cap="none" spc="0" normalizeH="0" baseline="0" noProof="0" dirty="0">
                <a:ln>
                  <a:noFill/>
                </a:ln>
                <a:solidFill>
                  <a:sysClr val="windowText" lastClr="000000"/>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・国が設置した施設または自治体が設置する地方自治法</a:t>
            </a:r>
            <a:r>
              <a:rPr kumimoji="0" lang="ja-JP" altLang="en-US" b="0" i="0" u="none" strike="noStrike" kern="1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第</a:t>
            </a:r>
            <a:r>
              <a:rPr kumimoji="0" lang="en-US" b="0" i="0" u="none" strike="noStrike" kern="100" cap="none" spc="0" normalizeH="0" baseline="0" noProof="0" dirty="0">
                <a:ln>
                  <a:noFill/>
                </a:ln>
                <a:solidFill>
                  <a:sysClr val="windowText" lastClr="000000"/>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244</a:t>
            </a:r>
            <a:r>
              <a:rPr kumimoji="0" lang="ja-JP" altLang="en-US" b="0" i="0" u="none" strike="noStrike" kern="100" cap="none" spc="0" normalizeH="0" baseline="0" noProof="0" dirty="0">
                <a:ln>
                  <a:noFill/>
                </a:ln>
                <a:solidFill>
                  <a:sysClr val="windowText" lastClr="000000"/>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条に規定された施設。</a:t>
            </a:r>
            <a:endParaRPr kumimoji="0" lang="ja-JP" altLang="en-US" sz="2400" b="0" i="0" u="none" strike="noStrike" kern="100" cap="none" spc="0" normalizeH="0" baseline="0" noProof="0" dirty="0">
              <a:ln>
                <a:noFill/>
              </a:ln>
              <a:solidFill>
                <a:sysClr val="windowText" lastClr="000000"/>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a:p>
            <a:pPr marL="114300" marR="0" lvl="0" indent="-114300" algn="l" defTabSz="914400" eaLnBrk="1" fontAlgn="auto" latinLnBrk="0" hangingPunct="1">
              <a:lnSpc>
                <a:spcPct val="100000"/>
              </a:lnSpc>
              <a:spcBef>
                <a:spcPts val="0"/>
              </a:spcBef>
              <a:spcAft>
                <a:spcPts val="0"/>
              </a:spcAft>
              <a:buClrTx/>
              <a:buSzTx/>
              <a:buFontTx/>
              <a:buNone/>
              <a:tabLst/>
              <a:defRPr/>
            </a:pPr>
            <a:r>
              <a:rPr kumimoji="0" lang="ja-JP" altLang="en-US" b="0" i="0" u="none" strike="noStrike" kern="100" cap="none" spc="0" normalizeH="0" baseline="0" noProof="0" dirty="0">
                <a:ln>
                  <a:noFill/>
                </a:ln>
                <a:solidFill>
                  <a:sysClr val="windowText" lastClr="000000"/>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・自治体が設置した場合には各自治体の設置条例が必要。</a:t>
            </a:r>
            <a:endParaRPr kumimoji="0" lang="ja-JP" altLang="en-US" sz="2400" b="0" i="0" u="none" strike="noStrike" kern="100" cap="none" spc="0" normalizeH="0" baseline="0" noProof="0" dirty="0">
              <a:ln>
                <a:noFill/>
              </a:ln>
              <a:solidFill>
                <a:sysClr val="windowText" lastClr="000000"/>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19" name="テキスト ボックス 18">
            <a:extLst>
              <a:ext uri="{FF2B5EF4-FFF2-40B4-BE49-F238E27FC236}">
                <a16:creationId xmlns:a16="http://schemas.microsoft.com/office/drawing/2014/main" id="{CB6BAD95-ED87-FA49-04EF-D526DF0EABD6}"/>
              </a:ext>
            </a:extLst>
          </p:cNvPr>
          <p:cNvSpPr txBox="1"/>
          <p:nvPr/>
        </p:nvSpPr>
        <p:spPr>
          <a:xfrm>
            <a:off x="2979737" y="7164496"/>
            <a:ext cx="1107996" cy="369332"/>
          </a:xfrm>
          <a:prstGeom prst="rect">
            <a:avLst/>
          </a:prstGeom>
          <a:noFill/>
        </p:spPr>
        <p:txBody>
          <a:bodyPr wrap="none" rtlCol="0">
            <a:spAutoFit/>
          </a:bodyPr>
          <a:lstStyle/>
          <a:p>
            <a:r>
              <a:rPr kumimoji="1" lang="ja-JP" altLang="en-US" dirty="0">
                <a:latin typeface="BIZ UDPゴシック" panose="020B0400000000000000" pitchFamily="50" charset="-128"/>
                <a:ea typeface="BIZ UDPゴシック" panose="020B0400000000000000" pitchFamily="50" charset="-128"/>
              </a:rPr>
              <a:t>公共施設</a:t>
            </a:r>
          </a:p>
        </p:txBody>
      </p:sp>
      <p:sp>
        <p:nvSpPr>
          <p:cNvPr id="26" name="テキスト ボックス 25">
            <a:extLst>
              <a:ext uri="{FF2B5EF4-FFF2-40B4-BE49-F238E27FC236}">
                <a16:creationId xmlns:a16="http://schemas.microsoft.com/office/drawing/2014/main" id="{B533ACDD-6651-B49F-CE9B-4F720581C874}"/>
              </a:ext>
            </a:extLst>
          </p:cNvPr>
          <p:cNvSpPr txBox="1"/>
          <p:nvPr/>
        </p:nvSpPr>
        <p:spPr>
          <a:xfrm>
            <a:off x="2979737" y="8282262"/>
            <a:ext cx="1107996" cy="369332"/>
          </a:xfrm>
          <a:prstGeom prst="rect">
            <a:avLst/>
          </a:prstGeom>
          <a:noFill/>
        </p:spPr>
        <p:txBody>
          <a:bodyPr wrap="none" rtlCol="0">
            <a:spAutoFit/>
          </a:bodyPr>
          <a:lstStyle/>
          <a:p>
            <a:r>
              <a:rPr kumimoji="1" lang="ja-JP" altLang="en-US" dirty="0">
                <a:latin typeface="BIZ UDPゴシック" panose="020B0400000000000000" pitchFamily="50" charset="-128"/>
                <a:ea typeface="BIZ UDPゴシック" panose="020B0400000000000000" pitchFamily="50" charset="-128"/>
              </a:rPr>
              <a:t>公の施設</a:t>
            </a:r>
          </a:p>
        </p:txBody>
      </p:sp>
      <p:sp>
        <p:nvSpPr>
          <p:cNvPr id="25" name="テキスト ボックス 24">
            <a:extLst>
              <a:ext uri="{FF2B5EF4-FFF2-40B4-BE49-F238E27FC236}">
                <a16:creationId xmlns:a16="http://schemas.microsoft.com/office/drawing/2014/main" id="{F9323B50-206C-543C-A665-BFE769B5193C}"/>
              </a:ext>
            </a:extLst>
          </p:cNvPr>
          <p:cNvSpPr txBox="1"/>
          <p:nvPr/>
        </p:nvSpPr>
        <p:spPr>
          <a:xfrm>
            <a:off x="5120184" y="5976864"/>
            <a:ext cx="8246191" cy="938719"/>
          </a:xfrm>
          <a:prstGeom prst="rect">
            <a:avLst/>
          </a:prstGeom>
          <a:noFill/>
        </p:spPr>
        <p:txBody>
          <a:bodyPr wrap="square" rtlCol="0">
            <a:spAutoFit/>
          </a:bodyPr>
          <a:lstStyle/>
          <a:p>
            <a:r>
              <a:rPr lang="ja-JP" altLang="ja-JP" sz="1100" kern="100" baseline="30000" dirty="0">
                <a:effectLst/>
                <a:latin typeface="BIZ UDPゴシック" panose="020B0400000000000000" pitchFamily="50" charset="-128"/>
                <a:ea typeface="BIZ UDPゴシック" panose="020B0400000000000000" pitchFamily="50" charset="-128"/>
                <a:cs typeface="Times New Roman" panose="02020603050405020304" pitchFamily="18" charset="0"/>
              </a:rPr>
              <a:t>注</a:t>
            </a:r>
            <a:r>
              <a:rPr lang="en-US" altLang="ja-JP" sz="1100" kern="100" baseline="30000" dirty="0">
                <a:effectLst/>
                <a:latin typeface="BIZ UDPゴシック" panose="020B0400000000000000" pitchFamily="50" charset="-128"/>
                <a:ea typeface="BIZ UDPゴシック" panose="020B0400000000000000" pitchFamily="50" charset="-128"/>
                <a:cs typeface="Times New Roman" panose="02020603050405020304" pitchFamily="18" charset="0"/>
              </a:rPr>
              <a:t>1</a:t>
            </a:r>
            <a:r>
              <a:rPr lang="en-US" altLang="ja-JP" sz="11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ja-JP" sz="11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設置主体では私立の博物館、美術館や</a:t>
            </a:r>
            <a:r>
              <a:rPr lang="en-US" altLang="ja-JP" sz="11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NPO</a:t>
            </a:r>
            <a:r>
              <a:rPr lang="ja-JP" altLang="ja-JP" sz="11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法人の社会教育施設も</a:t>
            </a:r>
            <a:r>
              <a:rPr lang="ja-JP" altLang="ja-JP" sz="11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公立との境界がなく公共施設と見なすことも可能です。</a:t>
            </a:r>
            <a:endParaRPr lang="ja-JP" altLang="ja-JP" sz="11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r>
              <a:rPr lang="ja-JP" altLang="ja-JP" sz="1100" kern="100" baseline="30000" dirty="0">
                <a:effectLst/>
                <a:latin typeface="BIZ UDPゴシック" panose="020B0400000000000000" pitchFamily="50" charset="-128"/>
                <a:ea typeface="BIZ UDPゴシック" panose="020B0400000000000000" pitchFamily="50" charset="-128"/>
                <a:cs typeface="Times New Roman" panose="02020603050405020304" pitchFamily="18" charset="0"/>
              </a:rPr>
              <a:t>注</a:t>
            </a:r>
            <a:r>
              <a:rPr lang="en-US" altLang="ja-JP" sz="1100" kern="100" baseline="30000" dirty="0">
                <a:effectLst/>
                <a:latin typeface="BIZ UDPゴシック" panose="020B0400000000000000" pitchFamily="50" charset="-128"/>
                <a:ea typeface="BIZ UDPゴシック" panose="020B0400000000000000" pitchFamily="50" charset="-128"/>
                <a:cs typeface="Times New Roman" panose="02020603050405020304" pitchFamily="18" charset="0"/>
              </a:rPr>
              <a:t>2</a:t>
            </a:r>
            <a:r>
              <a:rPr lang="en-US" altLang="ja-JP" sz="11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ja-JP" sz="11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公共施設は一般的用語ですが、都市計画法第</a:t>
            </a:r>
            <a:r>
              <a:rPr lang="en-US" altLang="ja-JP" sz="11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32</a:t>
            </a:r>
            <a:r>
              <a:rPr lang="ja-JP" altLang="ja-JP" sz="11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条で用いられています。</a:t>
            </a:r>
          </a:p>
          <a:p>
            <a:r>
              <a:rPr lang="ja-JP" altLang="ja-JP" sz="1100" kern="100" baseline="30000" dirty="0">
                <a:effectLst/>
                <a:latin typeface="BIZ UDPゴシック" panose="020B0400000000000000" pitchFamily="50" charset="-128"/>
                <a:ea typeface="BIZ UDPゴシック" panose="020B0400000000000000" pitchFamily="50" charset="-128"/>
                <a:cs typeface="Times New Roman" panose="02020603050405020304" pitchFamily="18" charset="0"/>
              </a:rPr>
              <a:t>注</a:t>
            </a:r>
            <a:r>
              <a:rPr lang="en-US" altLang="ja-JP" sz="1100" kern="100" baseline="30000" dirty="0">
                <a:effectLst/>
                <a:latin typeface="BIZ UDPゴシック" panose="020B0400000000000000" pitchFamily="50" charset="-128"/>
                <a:ea typeface="BIZ UDPゴシック" panose="020B0400000000000000" pitchFamily="50" charset="-128"/>
                <a:cs typeface="Times New Roman" panose="02020603050405020304" pitchFamily="18" charset="0"/>
              </a:rPr>
              <a:t>3</a:t>
            </a:r>
            <a:r>
              <a:rPr lang="en-US" altLang="ja-JP" sz="11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ja-JP" sz="11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地方自治法第</a:t>
            </a:r>
            <a:r>
              <a:rPr lang="en-US" altLang="ja-JP" sz="11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244</a:t>
            </a:r>
            <a:r>
              <a:rPr lang="ja-JP" altLang="ja-JP" sz="11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条では「公の施設」は自治体が設置した施設に限定しているので、国の施設は「公の施設」には含まれない見解もありますが、施設性質上「公の施設」と見なすことも可能です。</a:t>
            </a:r>
            <a:endParaRPr lang="ja-JP" altLang="ja-JP" sz="11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endParaRPr kumimoji="1" lang="ja-JP" altLang="en-US" sz="110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5547168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3A92D924-C3F0-47CB-88E1-F61D1C38DF59}"/>
              </a:ext>
            </a:extLst>
          </p:cNvPr>
          <p:cNvSpPr/>
          <p:nvPr/>
        </p:nvSpPr>
        <p:spPr>
          <a:xfrm>
            <a:off x="11836400" y="304800"/>
            <a:ext cx="2247900" cy="1066800"/>
          </a:xfrm>
          <a:prstGeom prst="rect">
            <a:avLst/>
          </a:prstGeom>
          <a:solidFill>
            <a:srgbClr val="86C49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 name="図 1">
            <a:extLst>
              <a:ext uri="{FF2B5EF4-FFF2-40B4-BE49-F238E27FC236}">
                <a16:creationId xmlns:a16="http://schemas.microsoft.com/office/drawing/2014/main" id="{6AD34E88-6FCE-BD22-E51B-7287559A9717}"/>
              </a:ext>
            </a:extLst>
          </p:cNvPr>
          <p:cNvPicPr>
            <a:picLocks noChangeAspect="1"/>
          </p:cNvPicPr>
          <p:nvPr/>
        </p:nvPicPr>
        <p:blipFill>
          <a:blip r:embed="rId4"/>
          <a:stretch>
            <a:fillRect/>
          </a:stretch>
        </p:blipFill>
        <p:spPr>
          <a:xfrm>
            <a:off x="11836400" y="304800"/>
            <a:ext cx="2048722" cy="871977"/>
          </a:xfrm>
          <a:prstGeom prst="rect">
            <a:avLst/>
          </a:prstGeom>
        </p:spPr>
      </p:pic>
      <p:sp>
        <p:nvSpPr>
          <p:cNvPr id="8" name="テキスト ボックス 9">
            <a:extLst>
              <a:ext uri="{FF2B5EF4-FFF2-40B4-BE49-F238E27FC236}">
                <a16:creationId xmlns:a16="http://schemas.microsoft.com/office/drawing/2014/main" id="{0ECE02FB-603B-9B2A-44D1-7A45204073A6}"/>
              </a:ext>
            </a:extLst>
          </p:cNvPr>
          <p:cNvSpPr txBox="1">
            <a:spLocks noChangeArrowheads="1"/>
          </p:cNvSpPr>
          <p:nvPr/>
        </p:nvSpPr>
        <p:spPr bwMode="auto">
          <a:xfrm>
            <a:off x="179512" y="188640"/>
            <a:ext cx="13186864" cy="17239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en-US" altLang="ja-JP" sz="3600" dirty="0">
                <a:solidFill>
                  <a:schemeClr val="tx2"/>
                </a:solidFill>
                <a:latin typeface="BIZ UDPゴシック" panose="020B0400000000000000" pitchFamily="50" charset="-128"/>
                <a:ea typeface="BIZ UDPゴシック" panose="020B0400000000000000" pitchFamily="50" charset="-128"/>
              </a:rPr>
              <a:t>2</a:t>
            </a:r>
            <a:r>
              <a:rPr lang="ja-JP" altLang="en-US" sz="3600" dirty="0">
                <a:solidFill>
                  <a:schemeClr val="tx2"/>
                </a:solidFill>
                <a:latin typeface="BIZ UDPゴシック" panose="020B0400000000000000" pitchFamily="50" charset="-128"/>
                <a:ea typeface="BIZ UDPゴシック" panose="020B0400000000000000" pitchFamily="50" charset="-128"/>
              </a:rPr>
              <a:t>．制度の課題</a:t>
            </a:r>
            <a:r>
              <a:rPr lang="en-US" altLang="ja-JP" sz="3600" dirty="0">
                <a:solidFill>
                  <a:schemeClr val="tx2"/>
                </a:solidFill>
                <a:latin typeface="BIZ UDPゴシック" panose="020B0400000000000000" pitchFamily="50" charset="-128"/>
                <a:ea typeface="BIZ UDPゴシック" panose="020B0400000000000000" pitchFamily="50" charset="-128"/>
              </a:rPr>
              <a:t>(P3)</a:t>
            </a:r>
          </a:p>
          <a:p>
            <a:pPr>
              <a:spcBef>
                <a:spcPct val="0"/>
              </a:spcBef>
              <a:buFontTx/>
              <a:buNone/>
            </a:pPr>
            <a:endParaRPr lang="en-US" altLang="ja-JP" sz="3600" dirty="0">
              <a:solidFill>
                <a:schemeClr val="tx2"/>
              </a:solidFill>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dirty="0">
                <a:solidFill>
                  <a:schemeClr val="tx2"/>
                </a:solidFill>
                <a:latin typeface="BIZ UDPゴシック" panose="020B0400000000000000" pitchFamily="50" charset="-128"/>
                <a:ea typeface="BIZ UDPゴシック" panose="020B0400000000000000" pitchFamily="50" charset="-128"/>
              </a:rPr>
              <a:t>　</a:t>
            </a:r>
            <a:r>
              <a:rPr lang="ja-JP" altLang="en-US" sz="3600" b="1" dirty="0">
                <a:solidFill>
                  <a:schemeClr val="tx2"/>
                </a:solidFill>
                <a:latin typeface="BIZ UDPゴシック" panose="020B0400000000000000" pitchFamily="50" charset="-128"/>
                <a:ea typeface="BIZ UDPゴシック" panose="020B0400000000000000" pitchFamily="50" charset="-128"/>
              </a:rPr>
              <a:t>（</a:t>
            </a:r>
            <a:r>
              <a:rPr lang="en-US" altLang="ja-JP" sz="3600" b="1" dirty="0">
                <a:solidFill>
                  <a:schemeClr val="tx2"/>
                </a:solidFill>
                <a:latin typeface="BIZ UDPゴシック" panose="020B0400000000000000" pitchFamily="50" charset="-128"/>
                <a:ea typeface="BIZ UDPゴシック" panose="020B0400000000000000" pitchFamily="50" charset="-128"/>
              </a:rPr>
              <a:t>1</a:t>
            </a:r>
            <a:r>
              <a:rPr lang="ja-JP" altLang="en-US" sz="3600" b="1" dirty="0">
                <a:solidFill>
                  <a:schemeClr val="tx2"/>
                </a:solidFill>
                <a:latin typeface="BIZ UDPゴシック" panose="020B0400000000000000" pitchFamily="50" charset="-128"/>
                <a:ea typeface="BIZ UDPゴシック" panose="020B0400000000000000" pitchFamily="50" charset="-128"/>
              </a:rPr>
              <a:t>）公の施設と公共サービス　ア）公の施設の定義</a:t>
            </a:r>
          </a:p>
        </p:txBody>
      </p:sp>
      <p:sp>
        <p:nvSpPr>
          <p:cNvPr id="9" name="テキスト ボックス 9">
            <a:extLst>
              <a:ext uri="{FF2B5EF4-FFF2-40B4-BE49-F238E27FC236}">
                <a16:creationId xmlns:a16="http://schemas.microsoft.com/office/drawing/2014/main" id="{0124F461-609A-E0A9-21E0-2960C521E32C}"/>
              </a:ext>
            </a:extLst>
          </p:cNvPr>
          <p:cNvSpPr txBox="1">
            <a:spLocks noChangeArrowheads="1"/>
          </p:cNvSpPr>
          <p:nvPr/>
        </p:nvSpPr>
        <p:spPr bwMode="auto">
          <a:xfrm>
            <a:off x="325836" y="2033265"/>
            <a:ext cx="13040540" cy="36629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nSpc>
                <a:spcPct val="110000"/>
              </a:lnSpc>
              <a:spcBef>
                <a:spcPct val="0"/>
              </a:spcBef>
              <a:buFontTx/>
              <a:buNone/>
            </a:pPr>
            <a:r>
              <a:rPr lang="ja-JP" altLang="en-US" sz="3600" b="1" dirty="0">
                <a:latin typeface="BIZ UDPゴシック" panose="020B0400000000000000" pitchFamily="50" charset="-128"/>
                <a:ea typeface="BIZ UDPゴシック" panose="020B0400000000000000" pitchFamily="50" charset="-128"/>
              </a:rPr>
              <a:t>「公の施設」については、地方自治法第</a:t>
            </a:r>
            <a:r>
              <a:rPr lang="en-US" altLang="ja-JP" sz="3600" b="1" dirty="0">
                <a:latin typeface="BIZ UDPゴシック" panose="020B0400000000000000" pitchFamily="50" charset="-128"/>
                <a:ea typeface="BIZ UDPゴシック" panose="020B0400000000000000" pitchFamily="50" charset="-128"/>
              </a:rPr>
              <a:t>244</a:t>
            </a:r>
            <a:r>
              <a:rPr lang="ja-JP" altLang="en-US" sz="3600" b="1" dirty="0">
                <a:latin typeface="BIZ UDPゴシック" panose="020B0400000000000000" pitchFamily="50" charset="-128"/>
                <a:ea typeface="BIZ UDPゴシック" panose="020B0400000000000000" pitchFamily="50" charset="-128"/>
              </a:rPr>
              <a:t>条の規定により「住</a:t>
            </a:r>
          </a:p>
          <a:p>
            <a:pPr>
              <a:lnSpc>
                <a:spcPct val="110000"/>
              </a:lnSpc>
              <a:spcBef>
                <a:spcPct val="0"/>
              </a:spcBef>
              <a:buFontTx/>
              <a:buNone/>
            </a:pPr>
            <a:r>
              <a:rPr lang="ja-JP" altLang="en-US" sz="3600" b="1" dirty="0">
                <a:latin typeface="BIZ UDPゴシック" panose="020B0400000000000000" pitchFamily="50" charset="-128"/>
                <a:ea typeface="BIZ UDPゴシック" panose="020B0400000000000000" pitchFamily="50" charset="-128"/>
              </a:rPr>
              <a:t>民の福祉を増進する目的をもってその利用に供するための施設」と定義されていますが、実際に公の施設をカウントするとなると何をもって「公共施設」と「公の施設」の線引きが出来るか、かなり難しいと思います。</a:t>
            </a:r>
            <a:endParaRPr lang="en-US" altLang="ja-JP" sz="3600" b="1" dirty="0">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dirty="0">
                <a:latin typeface="BIZ UDPゴシック" panose="020B0400000000000000" pitchFamily="50" charset="-128"/>
                <a:ea typeface="BIZ UDPゴシック" panose="020B0400000000000000" pitchFamily="50" charset="-128"/>
              </a:rPr>
              <a:t>総務省では主な公の施設を以下のように例示しています。</a:t>
            </a:r>
          </a:p>
        </p:txBody>
      </p:sp>
      <p:sp>
        <p:nvSpPr>
          <p:cNvPr id="4" name="スライド番号プレースホルダー 3">
            <a:extLst>
              <a:ext uri="{FF2B5EF4-FFF2-40B4-BE49-F238E27FC236}">
                <a16:creationId xmlns:a16="http://schemas.microsoft.com/office/drawing/2014/main" id="{D9B7C5F6-C0DC-3495-FA62-BEB4371D1B0B}"/>
              </a:ext>
            </a:extLst>
          </p:cNvPr>
          <p:cNvSpPr>
            <a:spLocks noGrp="1"/>
          </p:cNvSpPr>
          <p:nvPr>
            <p:ph type="sldNum" sz="quarter" idx="12"/>
          </p:nvPr>
        </p:nvSpPr>
        <p:spPr/>
        <p:txBody>
          <a:bodyPr/>
          <a:lstStyle/>
          <a:p>
            <a:fld id="{D99A811D-311C-446E-B091-52C5181E50CE}" type="slidenum">
              <a:rPr kumimoji="1" lang="ja-JP" altLang="en-US" smtClean="0"/>
              <a:t>6</a:t>
            </a:fld>
            <a:endParaRPr kumimoji="1" lang="ja-JP" altLang="en-US"/>
          </a:p>
        </p:txBody>
      </p:sp>
      <p:graphicFrame>
        <p:nvGraphicFramePr>
          <p:cNvPr id="3" name="表 2">
            <a:extLst>
              <a:ext uri="{FF2B5EF4-FFF2-40B4-BE49-F238E27FC236}">
                <a16:creationId xmlns:a16="http://schemas.microsoft.com/office/drawing/2014/main" id="{E6536138-CF89-0E49-D257-94E4DA5EACCC}"/>
              </a:ext>
            </a:extLst>
          </p:cNvPr>
          <p:cNvGraphicFramePr>
            <a:graphicFrameLocks noGrp="1"/>
          </p:cNvGraphicFramePr>
          <p:nvPr>
            <p:extLst>
              <p:ext uri="{D42A27DB-BD31-4B8C-83A1-F6EECF244321}">
                <p14:modId xmlns:p14="http://schemas.microsoft.com/office/powerpoint/2010/main" val="4108906332"/>
              </p:ext>
            </p:extLst>
          </p:nvPr>
        </p:nvGraphicFramePr>
        <p:xfrm>
          <a:off x="1637748" y="6036816"/>
          <a:ext cx="11314595" cy="4058271"/>
        </p:xfrm>
        <a:graphic>
          <a:graphicData uri="http://schemas.openxmlformats.org/drawingml/2006/table">
            <a:tbl>
              <a:tblPr firstRow="1" firstCol="1" bandRow="1"/>
              <a:tblGrid>
                <a:gridCol w="2377370">
                  <a:extLst>
                    <a:ext uri="{9D8B030D-6E8A-4147-A177-3AD203B41FA5}">
                      <a16:colId xmlns:a16="http://schemas.microsoft.com/office/drawing/2014/main" val="3526062604"/>
                    </a:ext>
                  </a:extLst>
                </a:gridCol>
                <a:gridCol w="8937225">
                  <a:extLst>
                    <a:ext uri="{9D8B030D-6E8A-4147-A177-3AD203B41FA5}">
                      <a16:colId xmlns:a16="http://schemas.microsoft.com/office/drawing/2014/main" val="2317037417"/>
                    </a:ext>
                  </a:extLst>
                </a:gridCol>
              </a:tblGrid>
              <a:tr h="462335">
                <a:tc>
                  <a:txBody>
                    <a:bodyPr/>
                    <a:lstStyle/>
                    <a:p>
                      <a:pPr indent="133350" algn="just"/>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区　　　分</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ctr"/>
                      <a:r>
                        <a:rPr lang="ja-JP" sz="24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代　　表　　例</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804826550"/>
                  </a:ext>
                </a:extLst>
              </a:tr>
              <a:tr h="1078781">
                <a:tc>
                  <a:txBody>
                    <a:bodyPr/>
                    <a:lstStyle/>
                    <a:p>
                      <a:pPr algn="just"/>
                      <a:r>
                        <a:rPr 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レクリエーション・</a:t>
                      </a:r>
                      <a:endParaRPr lang="en-US" alt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r>
                        <a:rPr 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スポーツ施設</a:t>
                      </a:r>
                      <a:endParaRPr lang="ja-JP" sz="2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体育館、武道場等、競技場（野球場、テニスコート等）、プール、海水浴場、</a:t>
                      </a:r>
                      <a:endParaRPr lang="ja-JP" sz="2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r>
                        <a:rPr 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宿泊休養施設（ホテル、国民宿舎等）、休養施設（公衆浴場、海・山の家等）、</a:t>
                      </a:r>
                      <a:endParaRPr lang="ja-JP" sz="2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r>
                        <a:rPr 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キャンプ場等、学校施設（照明管理、一部開放等）等</a:t>
                      </a:r>
                      <a:endParaRPr lang="ja-JP" sz="2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2606231543"/>
                  </a:ext>
                </a:extLst>
              </a:tr>
              <a:tr h="359594">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産業振興施設</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産業情報提供施設、展示場施設、見本市施設、開放型研究施設等</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4024802982"/>
                  </a:ext>
                </a:extLst>
              </a:tr>
              <a:tr h="719187">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基盤施設</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公園、公営住宅、駐車場・駐輪場、水道施設、下水道終末処理場、港湾施設（漁港、コンテナ、旅客船ターミナル等）、霊園、斎場等</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1753147463"/>
                  </a:ext>
                </a:extLst>
              </a:tr>
              <a:tr h="719187">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文教施設</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図書館、博物館（美術館、科学館、歴史館、動物園等）、公民館・市民会館等、</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文化会館等、合宿所、研修所（青少年の家を含む）等</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2507188538"/>
                  </a:ext>
                </a:extLst>
              </a:tr>
              <a:tr h="719187">
                <a:tc>
                  <a:txBody>
                    <a:bodyPr/>
                    <a:lstStyle/>
                    <a:p>
                      <a:pPr algn="just"/>
                      <a:r>
                        <a:rPr lang="ja-JP" sz="18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社会福祉施設</a:t>
                      </a:r>
                      <a:endParaRPr lang="ja-JP" sz="2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病院、診療所、特別養護老人ホーム、介護支援センター、福祉・保健センター、児童クラブ、学童館等、保育園等</a:t>
                      </a:r>
                      <a:endParaRPr lang="ja-JP" sz="2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1401587418"/>
                  </a:ext>
                </a:extLst>
              </a:tr>
            </a:tbl>
          </a:graphicData>
        </a:graphic>
      </p:graphicFrame>
      <p:sp>
        <p:nvSpPr>
          <p:cNvPr id="10" name="テキスト ボックス 9">
            <a:extLst>
              <a:ext uri="{FF2B5EF4-FFF2-40B4-BE49-F238E27FC236}">
                <a16:creationId xmlns:a16="http://schemas.microsoft.com/office/drawing/2014/main" id="{C927E7CE-709B-AF22-7557-A25DE97DCEE2}"/>
              </a:ext>
            </a:extLst>
          </p:cNvPr>
          <p:cNvSpPr txBox="1"/>
          <p:nvPr/>
        </p:nvSpPr>
        <p:spPr>
          <a:xfrm>
            <a:off x="1637748" y="5643924"/>
            <a:ext cx="3547991" cy="369332"/>
          </a:xfrm>
          <a:prstGeom prst="rect">
            <a:avLst/>
          </a:prstGeom>
          <a:noFill/>
        </p:spPr>
        <p:txBody>
          <a:bodyPr wrap="square" rtlCol="0">
            <a:spAutoFit/>
          </a:bodyPr>
          <a:lstStyle/>
          <a:p>
            <a:r>
              <a:rPr lang="ja-JP" altLang="en-US"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表</a:t>
            </a:r>
            <a:r>
              <a:rPr lang="en-US" alt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1-2</a:t>
            </a:r>
            <a:r>
              <a:rPr lang="ja-JP" altLang="en-US"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公の施設の主な例</a:t>
            </a:r>
            <a:endParaRPr lang="ja-JP" alt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6" name="テキスト ボックス 5">
            <a:extLst>
              <a:ext uri="{FF2B5EF4-FFF2-40B4-BE49-F238E27FC236}">
                <a16:creationId xmlns:a16="http://schemas.microsoft.com/office/drawing/2014/main" id="{88F93566-328D-FBB0-F113-F415A98C07B5}"/>
              </a:ext>
            </a:extLst>
          </p:cNvPr>
          <p:cNvSpPr txBox="1"/>
          <p:nvPr/>
        </p:nvSpPr>
        <p:spPr>
          <a:xfrm>
            <a:off x="2329732" y="10146019"/>
            <a:ext cx="10834790" cy="369332"/>
          </a:xfrm>
          <a:prstGeom prst="rect">
            <a:avLst/>
          </a:prstGeom>
          <a:noFill/>
        </p:spPr>
        <p:txBody>
          <a:bodyPr wrap="square" rtlCol="0">
            <a:spAutoFit/>
          </a:bodyPr>
          <a:lstStyle/>
          <a:p>
            <a:r>
              <a:rPr lang="ja-JP" alt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注：総務省自治行政局令和</a:t>
            </a:r>
            <a:r>
              <a:rPr lang="en-US" alt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6</a:t>
            </a:r>
            <a:r>
              <a:rPr lang="ja-JP" alt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年調査「公の施設の指定管理者制度の導入状況等に関する調査結果」</a:t>
            </a:r>
            <a:endParaRPr lang="ja-JP" alt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Tree>
    <p:extLst>
      <p:ext uri="{BB962C8B-B14F-4D97-AF65-F5344CB8AC3E}">
        <p14:creationId xmlns:p14="http://schemas.microsoft.com/office/powerpoint/2010/main" val="14596474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3A92D924-C3F0-47CB-88E1-F61D1C38DF59}"/>
              </a:ext>
            </a:extLst>
          </p:cNvPr>
          <p:cNvSpPr/>
          <p:nvPr/>
        </p:nvSpPr>
        <p:spPr>
          <a:xfrm>
            <a:off x="11836400" y="304800"/>
            <a:ext cx="2247900" cy="1066800"/>
          </a:xfrm>
          <a:prstGeom prst="rect">
            <a:avLst/>
          </a:prstGeom>
          <a:solidFill>
            <a:srgbClr val="86C49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 name="図 1">
            <a:extLst>
              <a:ext uri="{FF2B5EF4-FFF2-40B4-BE49-F238E27FC236}">
                <a16:creationId xmlns:a16="http://schemas.microsoft.com/office/drawing/2014/main" id="{6AD34E88-6FCE-BD22-E51B-7287559A9717}"/>
              </a:ext>
            </a:extLst>
          </p:cNvPr>
          <p:cNvPicPr>
            <a:picLocks noChangeAspect="1"/>
          </p:cNvPicPr>
          <p:nvPr/>
        </p:nvPicPr>
        <p:blipFill>
          <a:blip r:embed="rId4"/>
          <a:stretch>
            <a:fillRect/>
          </a:stretch>
        </p:blipFill>
        <p:spPr>
          <a:xfrm>
            <a:off x="11836400" y="304800"/>
            <a:ext cx="2048722" cy="871977"/>
          </a:xfrm>
          <a:prstGeom prst="rect">
            <a:avLst/>
          </a:prstGeom>
        </p:spPr>
      </p:pic>
      <p:sp>
        <p:nvSpPr>
          <p:cNvPr id="3" name="テキスト ボックス 9">
            <a:extLst>
              <a:ext uri="{FF2B5EF4-FFF2-40B4-BE49-F238E27FC236}">
                <a16:creationId xmlns:a16="http://schemas.microsoft.com/office/drawing/2014/main" id="{BE3BD1DC-86DD-F35F-212E-0057127C9A3B}"/>
              </a:ext>
            </a:extLst>
          </p:cNvPr>
          <p:cNvSpPr txBox="1">
            <a:spLocks noChangeArrowheads="1"/>
          </p:cNvSpPr>
          <p:nvPr/>
        </p:nvSpPr>
        <p:spPr bwMode="auto">
          <a:xfrm>
            <a:off x="179512" y="188640"/>
            <a:ext cx="13186864" cy="17239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en-US" altLang="ja-JP" sz="3600" dirty="0">
                <a:solidFill>
                  <a:schemeClr val="tx2"/>
                </a:solidFill>
                <a:latin typeface="BIZ UDPゴシック" panose="020B0400000000000000" pitchFamily="50" charset="-128"/>
                <a:ea typeface="BIZ UDPゴシック" panose="020B0400000000000000" pitchFamily="50" charset="-128"/>
              </a:rPr>
              <a:t>2</a:t>
            </a:r>
            <a:r>
              <a:rPr lang="ja-JP" altLang="en-US" sz="3600" dirty="0">
                <a:solidFill>
                  <a:schemeClr val="tx2"/>
                </a:solidFill>
                <a:latin typeface="BIZ UDPゴシック" panose="020B0400000000000000" pitchFamily="50" charset="-128"/>
                <a:ea typeface="BIZ UDPゴシック" panose="020B0400000000000000" pitchFamily="50" charset="-128"/>
              </a:rPr>
              <a:t>．制度の課題</a:t>
            </a:r>
            <a:r>
              <a:rPr lang="en-US" altLang="ja-JP" sz="3600" dirty="0">
                <a:solidFill>
                  <a:schemeClr val="tx2"/>
                </a:solidFill>
                <a:latin typeface="BIZ UDPゴシック" panose="020B0400000000000000" pitchFamily="50" charset="-128"/>
                <a:ea typeface="BIZ UDPゴシック" panose="020B0400000000000000" pitchFamily="50" charset="-128"/>
              </a:rPr>
              <a:t>(P</a:t>
            </a:r>
            <a:r>
              <a:rPr lang="ja-JP" altLang="en-US" sz="3600" dirty="0">
                <a:solidFill>
                  <a:schemeClr val="tx2"/>
                </a:solidFill>
                <a:latin typeface="BIZ UDPゴシック" panose="020B0400000000000000" pitchFamily="50" charset="-128"/>
                <a:ea typeface="BIZ UDPゴシック" panose="020B0400000000000000" pitchFamily="50" charset="-128"/>
              </a:rPr>
              <a:t>３～</a:t>
            </a:r>
            <a:r>
              <a:rPr lang="en-US" altLang="ja-JP" sz="3600" dirty="0">
                <a:solidFill>
                  <a:schemeClr val="tx2"/>
                </a:solidFill>
                <a:latin typeface="BIZ UDPゴシック" panose="020B0400000000000000" pitchFamily="50" charset="-128"/>
                <a:ea typeface="BIZ UDPゴシック" panose="020B0400000000000000" pitchFamily="50" charset="-128"/>
              </a:rPr>
              <a:t>P</a:t>
            </a:r>
            <a:r>
              <a:rPr lang="ja-JP" altLang="en-US" sz="3600" dirty="0">
                <a:solidFill>
                  <a:schemeClr val="tx2"/>
                </a:solidFill>
                <a:latin typeface="BIZ UDPゴシック" panose="020B0400000000000000" pitchFamily="50" charset="-128"/>
                <a:ea typeface="BIZ UDPゴシック" panose="020B0400000000000000" pitchFamily="50" charset="-128"/>
              </a:rPr>
              <a:t>４</a:t>
            </a:r>
            <a:r>
              <a:rPr lang="en-US" altLang="ja-JP" sz="3600" dirty="0">
                <a:solidFill>
                  <a:schemeClr val="tx2"/>
                </a:solidFill>
                <a:latin typeface="BIZ UDPゴシック" panose="020B0400000000000000" pitchFamily="50" charset="-128"/>
                <a:ea typeface="BIZ UDPゴシック" panose="020B0400000000000000" pitchFamily="50" charset="-128"/>
              </a:rPr>
              <a:t>)</a:t>
            </a:r>
          </a:p>
          <a:p>
            <a:pPr>
              <a:spcBef>
                <a:spcPct val="0"/>
              </a:spcBef>
              <a:buFontTx/>
              <a:buNone/>
            </a:pPr>
            <a:endParaRPr lang="en-US" altLang="ja-JP" sz="3600" dirty="0">
              <a:solidFill>
                <a:schemeClr val="tx2"/>
              </a:solidFill>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b="1" dirty="0">
                <a:solidFill>
                  <a:schemeClr val="tx2"/>
                </a:solidFill>
                <a:latin typeface="BIZ UDPゴシック" panose="020B0400000000000000" pitchFamily="50" charset="-128"/>
                <a:ea typeface="BIZ UDPゴシック" panose="020B0400000000000000" pitchFamily="50" charset="-128"/>
              </a:rPr>
              <a:t>　 （</a:t>
            </a:r>
            <a:r>
              <a:rPr lang="en-US" altLang="ja-JP" sz="3600" b="1" dirty="0">
                <a:solidFill>
                  <a:schemeClr val="tx2"/>
                </a:solidFill>
                <a:latin typeface="BIZ UDPゴシック" panose="020B0400000000000000" pitchFamily="50" charset="-128"/>
                <a:ea typeface="BIZ UDPゴシック" panose="020B0400000000000000" pitchFamily="50" charset="-128"/>
              </a:rPr>
              <a:t>1</a:t>
            </a:r>
            <a:r>
              <a:rPr lang="ja-JP" altLang="en-US" sz="3600" b="1" dirty="0">
                <a:solidFill>
                  <a:schemeClr val="tx2"/>
                </a:solidFill>
                <a:latin typeface="BIZ UDPゴシック" panose="020B0400000000000000" pitchFamily="50" charset="-128"/>
                <a:ea typeface="BIZ UDPゴシック" panose="020B0400000000000000" pitchFamily="50" charset="-128"/>
              </a:rPr>
              <a:t>）公の施設と公共サービス　ア）公の施設の定義</a:t>
            </a:r>
          </a:p>
        </p:txBody>
      </p:sp>
      <p:sp>
        <p:nvSpPr>
          <p:cNvPr id="6" name="テキスト ボックス 9">
            <a:extLst>
              <a:ext uri="{FF2B5EF4-FFF2-40B4-BE49-F238E27FC236}">
                <a16:creationId xmlns:a16="http://schemas.microsoft.com/office/drawing/2014/main" id="{735F94B1-F52E-D147-843C-68E51AE9E706}"/>
              </a:ext>
            </a:extLst>
          </p:cNvPr>
          <p:cNvSpPr txBox="1">
            <a:spLocks noChangeArrowheads="1"/>
          </p:cNvSpPr>
          <p:nvPr/>
        </p:nvSpPr>
        <p:spPr bwMode="auto">
          <a:xfrm>
            <a:off x="571343" y="2028733"/>
            <a:ext cx="12526091" cy="5577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nSpc>
                <a:spcPct val="110000"/>
              </a:lnSpc>
              <a:spcBef>
                <a:spcPct val="0"/>
              </a:spcBef>
              <a:buFontTx/>
              <a:buNone/>
            </a:pPr>
            <a:r>
              <a:rPr lang="ja-JP" altLang="en-US" b="1" dirty="0">
                <a:latin typeface="BIZ UDPゴシック" panose="020B0400000000000000" pitchFamily="50" charset="-128"/>
                <a:ea typeface="BIZ UDPゴシック" panose="020B0400000000000000" pitchFamily="50" charset="-128"/>
              </a:rPr>
              <a:t>指定管理施設のカウント方法</a:t>
            </a:r>
          </a:p>
        </p:txBody>
      </p:sp>
      <p:sp>
        <p:nvSpPr>
          <p:cNvPr id="9" name="スライド番号プレースホルダー 8">
            <a:extLst>
              <a:ext uri="{FF2B5EF4-FFF2-40B4-BE49-F238E27FC236}">
                <a16:creationId xmlns:a16="http://schemas.microsoft.com/office/drawing/2014/main" id="{F4D54637-11B8-9E15-36CD-653A8AEEBE57}"/>
              </a:ext>
            </a:extLst>
          </p:cNvPr>
          <p:cNvSpPr>
            <a:spLocks noGrp="1"/>
          </p:cNvSpPr>
          <p:nvPr>
            <p:ph type="sldNum" sz="quarter" idx="12"/>
          </p:nvPr>
        </p:nvSpPr>
        <p:spPr/>
        <p:txBody>
          <a:bodyPr/>
          <a:lstStyle/>
          <a:p>
            <a:fld id="{D99A811D-311C-446E-B091-52C5181E50CE}" type="slidenum">
              <a:rPr kumimoji="1" lang="ja-JP" altLang="en-US" smtClean="0"/>
              <a:t>7</a:t>
            </a:fld>
            <a:endParaRPr kumimoji="1" lang="ja-JP" altLang="en-US"/>
          </a:p>
        </p:txBody>
      </p:sp>
      <p:sp>
        <p:nvSpPr>
          <p:cNvPr id="11" name="テキスト ボックス 9">
            <a:extLst>
              <a:ext uri="{FF2B5EF4-FFF2-40B4-BE49-F238E27FC236}">
                <a16:creationId xmlns:a16="http://schemas.microsoft.com/office/drawing/2014/main" id="{2E7E098D-ABD6-A02A-E8B2-8B3CE8AA9A88}"/>
              </a:ext>
            </a:extLst>
          </p:cNvPr>
          <p:cNvSpPr txBox="1">
            <a:spLocks noChangeArrowheads="1"/>
          </p:cNvSpPr>
          <p:nvPr/>
        </p:nvSpPr>
        <p:spPr bwMode="auto">
          <a:xfrm>
            <a:off x="571343" y="2702674"/>
            <a:ext cx="13040540" cy="30535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nSpc>
                <a:spcPct val="110000"/>
              </a:lnSpc>
              <a:spcBef>
                <a:spcPct val="0"/>
              </a:spcBef>
              <a:buFontTx/>
              <a:buNone/>
            </a:pPr>
            <a:r>
              <a:rPr lang="ja-JP" altLang="en-US" sz="3600" b="1" dirty="0">
                <a:latin typeface="BIZ UDPゴシック" panose="020B0400000000000000" pitchFamily="50" charset="-128"/>
                <a:ea typeface="BIZ UDPゴシック" panose="020B0400000000000000" pitchFamily="50" charset="-128"/>
              </a:rPr>
              <a:t>カウント方法が難しく自治体によって異なっている施設例</a:t>
            </a:r>
            <a:endParaRPr lang="en-US" altLang="ja-JP" sz="3600" b="1" dirty="0">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endParaRPr lang="en-US" altLang="ja-JP" sz="3600" b="1" dirty="0">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b="1" dirty="0">
                <a:latin typeface="BIZ UDPゴシック" panose="020B0400000000000000" pitchFamily="50" charset="-128"/>
                <a:ea typeface="BIZ UDPゴシック" panose="020B0400000000000000" pitchFamily="50" charset="-128"/>
              </a:rPr>
              <a:t>・駐車場や駐輪場　（条例カウントで１、実際の施設数）</a:t>
            </a:r>
            <a:endParaRPr lang="en-US" altLang="ja-JP" sz="3600" b="1" dirty="0">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b="1" dirty="0">
                <a:latin typeface="BIZ UDPゴシック" panose="020B0400000000000000" pitchFamily="50" charset="-128"/>
                <a:ea typeface="BIZ UDPゴシック" panose="020B0400000000000000" pitchFamily="50" charset="-128"/>
              </a:rPr>
              <a:t>・複合施設　（施設全体で１、担当課の数、条例の数）</a:t>
            </a:r>
            <a:endParaRPr lang="en-US" altLang="ja-JP" sz="3600" b="1" dirty="0">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b="1" dirty="0">
                <a:latin typeface="BIZ UDPゴシック" panose="020B0400000000000000" pitchFamily="50" charset="-128"/>
                <a:ea typeface="BIZ UDPゴシック" panose="020B0400000000000000" pitchFamily="50" charset="-128"/>
              </a:rPr>
              <a:t>・公営団地　（団地ごと、全体で１、協定件数、グループごと）</a:t>
            </a:r>
          </a:p>
        </p:txBody>
      </p:sp>
      <p:sp>
        <p:nvSpPr>
          <p:cNvPr id="12" name="矢印: 下 11">
            <a:extLst>
              <a:ext uri="{FF2B5EF4-FFF2-40B4-BE49-F238E27FC236}">
                <a16:creationId xmlns:a16="http://schemas.microsoft.com/office/drawing/2014/main" id="{4754E20E-171D-D9C6-EEA2-FA9FB11D90CF}"/>
              </a:ext>
            </a:extLst>
          </p:cNvPr>
          <p:cNvSpPr/>
          <p:nvPr/>
        </p:nvSpPr>
        <p:spPr>
          <a:xfrm>
            <a:off x="5500916" y="5872362"/>
            <a:ext cx="1973943" cy="673941"/>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テキスト ボックス 9">
            <a:extLst>
              <a:ext uri="{FF2B5EF4-FFF2-40B4-BE49-F238E27FC236}">
                <a16:creationId xmlns:a16="http://schemas.microsoft.com/office/drawing/2014/main" id="{0B3C9072-4996-42EA-750C-440BBA8C38FB}"/>
              </a:ext>
            </a:extLst>
          </p:cNvPr>
          <p:cNvSpPr txBox="1">
            <a:spLocks noChangeArrowheads="1"/>
          </p:cNvSpPr>
          <p:nvPr/>
        </p:nvSpPr>
        <p:spPr bwMode="auto">
          <a:xfrm>
            <a:off x="508796" y="6662463"/>
            <a:ext cx="13575504" cy="3650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None/>
            </a:pPr>
            <a:r>
              <a:rPr lang="ja-JP" altLang="en-US" sz="4000" dirty="0">
                <a:latin typeface="BIZ UDPゴシック" panose="020B0400000000000000" pitchFamily="50" charset="-128"/>
                <a:ea typeface="BIZ UDPゴシック" panose="020B0400000000000000" pitchFamily="50" charset="-128"/>
              </a:rPr>
              <a:t>　　　　　　　　　　　</a:t>
            </a:r>
            <a:r>
              <a:rPr lang="ja-JP" altLang="en-US" sz="4000" b="1" dirty="0">
                <a:solidFill>
                  <a:srgbClr val="FF0000"/>
                </a:solidFill>
                <a:latin typeface="BIZ UDPゴシック" panose="020B0400000000000000" pitchFamily="50" charset="-128"/>
                <a:ea typeface="BIZ UDPゴシック" panose="020B0400000000000000" pitchFamily="50" charset="-128"/>
              </a:rPr>
              <a:t>協会としての提案</a:t>
            </a:r>
            <a:endParaRPr lang="en-US" altLang="ja-JP" sz="4000" b="1" dirty="0">
              <a:solidFill>
                <a:srgbClr val="FF0000"/>
              </a:solidFill>
              <a:latin typeface="BIZ UDPゴシック" panose="020B0400000000000000" pitchFamily="50" charset="-128"/>
              <a:ea typeface="BIZ UDPゴシック" panose="020B0400000000000000" pitchFamily="50" charset="-128"/>
            </a:endParaRPr>
          </a:p>
          <a:p>
            <a:pPr>
              <a:spcBef>
                <a:spcPct val="0"/>
              </a:spcBef>
              <a:buFontTx/>
              <a:buNone/>
            </a:pPr>
            <a:r>
              <a:rPr lang="ja-JP" altLang="en-US" sz="4000" dirty="0">
                <a:latin typeface="BIZ UDPゴシック" panose="020B0400000000000000" pitchFamily="50" charset="-128"/>
                <a:ea typeface="BIZ UDPゴシック" panose="020B0400000000000000" pitchFamily="50" charset="-128"/>
              </a:rPr>
              <a:t>　　　　　　　　　　　　　　　　　▽</a:t>
            </a:r>
            <a:endParaRPr lang="en-US" altLang="ja-JP" sz="4000" dirty="0">
              <a:latin typeface="BIZ UDPゴシック" panose="020B0400000000000000" pitchFamily="50" charset="-128"/>
              <a:ea typeface="BIZ UDPゴシック" panose="020B0400000000000000" pitchFamily="50" charset="-128"/>
            </a:endParaRPr>
          </a:p>
          <a:p>
            <a:pPr>
              <a:buNone/>
            </a:pPr>
            <a:r>
              <a:rPr lang="ja-JP" altLang="en-US" sz="3600" b="1" dirty="0">
                <a:latin typeface="BIZ UDPゴシック" panose="020B0400000000000000" pitchFamily="50" charset="-128"/>
                <a:ea typeface="BIZ UDPゴシック" panose="020B0400000000000000" pitchFamily="50" charset="-128"/>
              </a:rPr>
              <a:t>「公の施設」の数は国と同様に施設の設置条例のある施設の数を基本にカウントする事を提案したいと思います。複合施設は</a:t>
            </a:r>
            <a:r>
              <a:rPr lang="en-US" altLang="ja-JP" sz="3600" b="1" dirty="0">
                <a:latin typeface="BIZ UDPゴシック" panose="020B0400000000000000" pitchFamily="50" charset="-128"/>
                <a:ea typeface="BIZ UDPゴシック" panose="020B0400000000000000" pitchFamily="50" charset="-128"/>
              </a:rPr>
              <a:t>1</a:t>
            </a:r>
            <a:r>
              <a:rPr lang="ja-JP" altLang="en-US" sz="3600" b="1" dirty="0">
                <a:latin typeface="BIZ UDPゴシック" panose="020B0400000000000000" pitchFamily="50" charset="-128"/>
                <a:ea typeface="BIZ UDPゴシック" panose="020B0400000000000000" pitchFamily="50" charset="-128"/>
              </a:rPr>
              <a:t>件ではなく設置条例のある図書館、公民館、福祉施設があれば</a:t>
            </a:r>
            <a:r>
              <a:rPr lang="en-US" altLang="ja-JP" sz="3600" b="1" dirty="0">
                <a:latin typeface="BIZ UDPゴシック" panose="020B0400000000000000" pitchFamily="50" charset="-128"/>
                <a:ea typeface="BIZ UDPゴシック" panose="020B0400000000000000" pitchFamily="50" charset="-128"/>
              </a:rPr>
              <a:t>3</a:t>
            </a:r>
            <a:r>
              <a:rPr lang="ja-JP" altLang="en-US" sz="3600" b="1" dirty="0">
                <a:latin typeface="BIZ UDPゴシック" panose="020B0400000000000000" pitchFamily="50" charset="-128"/>
                <a:ea typeface="BIZ UDPゴシック" panose="020B0400000000000000" pitchFamily="50" charset="-128"/>
              </a:rPr>
              <a:t>件とカウントします。</a:t>
            </a:r>
            <a:endParaRPr lang="en-US" altLang="ja-JP" sz="3600" dirty="0">
              <a:solidFill>
                <a:schemeClr val="tx2"/>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9323722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3A92D924-C3F0-47CB-88E1-F61D1C38DF59}"/>
              </a:ext>
            </a:extLst>
          </p:cNvPr>
          <p:cNvSpPr/>
          <p:nvPr/>
        </p:nvSpPr>
        <p:spPr>
          <a:xfrm>
            <a:off x="11836400" y="304800"/>
            <a:ext cx="2247900" cy="1066800"/>
          </a:xfrm>
          <a:prstGeom prst="rect">
            <a:avLst/>
          </a:prstGeom>
          <a:solidFill>
            <a:srgbClr val="86C49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 name="図 1">
            <a:extLst>
              <a:ext uri="{FF2B5EF4-FFF2-40B4-BE49-F238E27FC236}">
                <a16:creationId xmlns:a16="http://schemas.microsoft.com/office/drawing/2014/main" id="{6AD34E88-6FCE-BD22-E51B-7287559A9717}"/>
              </a:ext>
            </a:extLst>
          </p:cNvPr>
          <p:cNvPicPr>
            <a:picLocks noChangeAspect="1"/>
          </p:cNvPicPr>
          <p:nvPr/>
        </p:nvPicPr>
        <p:blipFill>
          <a:blip r:embed="rId4"/>
          <a:stretch>
            <a:fillRect/>
          </a:stretch>
        </p:blipFill>
        <p:spPr>
          <a:xfrm>
            <a:off x="11836400" y="304800"/>
            <a:ext cx="2048722" cy="871977"/>
          </a:xfrm>
          <a:prstGeom prst="rect">
            <a:avLst/>
          </a:prstGeom>
        </p:spPr>
      </p:pic>
      <p:sp>
        <p:nvSpPr>
          <p:cNvPr id="7" name="スライド番号プレースホルダー 6">
            <a:extLst>
              <a:ext uri="{FF2B5EF4-FFF2-40B4-BE49-F238E27FC236}">
                <a16:creationId xmlns:a16="http://schemas.microsoft.com/office/drawing/2014/main" id="{B84A8684-C418-D552-5E8B-E5C92977E907}"/>
              </a:ext>
            </a:extLst>
          </p:cNvPr>
          <p:cNvSpPr>
            <a:spLocks noGrp="1"/>
          </p:cNvSpPr>
          <p:nvPr>
            <p:ph type="sldNum" sz="quarter" idx="12"/>
          </p:nvPr>
        </p:nvSpPr>
        <p:spPr/>
        <p:txBody>
          <a:bodyPr/>
          <a:lstStyle/>
          <a:p>
            <a:fld id="{D99A811D-311C-446E-B091-52C5181E50CE}" type="slidenum">
              <a:rPr kumimoji="1" lang="ja-JP" altLang="en-US" smtClean="0"/>
              <a:t>8</a:t>
            </a:fld>
            <a:endParaRPr kumimoji="1" lang="ja-JP" altLang="en-US"/>
          </a:p>
        </p:txBody>
      </p:sp>
      <p:sp>
        <p:nvSpPr>
          <p:cNvPr id="8" name="テキスト ボックス 9">
            <a:extLst>
              <a:ext uri="{FF2B5EF4-FFF2-40B4-BE49-F238E27FC236}">
                <a16:creationId xmlns:a16="http://schemas.microsoft.com/office/drawing/2014/main" id="{3469084A-127B-D0A5-8815-F4E0EF89F4BA}"/>
              </a:ext>
            </a:extLst>
          </p:cNvPr>
          <p:cNvSpPr txBox="1">
            <a:spLocks noChangeArrowheads="1"/>
          </p:cNvSpPr>
          <p:nvPr/>
        </p:nvSpPr>
        <p:spPr bwMode="auto">
          <a:xfrm>
            <a:off x="370628" y="274451"/>
            <a:ext cx="13186864" cy="17239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en-US" altLang="ja-JP" sz="3600" dirty="0">
                <a:solidFill>
                  <a:schemeClr val="tx2"/>
                </a:solidFill>
                <a:latin typeface="BIZ UDPゴシック" panose="020B0400000000000000" pitchFamily="50" charset="-128"/>
                <a:ea typeface="BIZ UDPゴシック" panose="020B0400000000000000" pitchFamily="50" charset="-128"/>
              </a:rPr>
              <a:t>2</a:t>
            </a:r>
            <a:r>
              <a:rPr lang="ja-JP" altLang="en-US" sz="3600" dirty="0">
                <a:solidFill>
                  <a:schemeClr val="tx2"/>
                </a:solidFill>
                <a:latin typeface="BIZ UDPゴシック" panose="020B0400000000000000" pitchFamily="50" charset="-128"/>
                <a:ea typeface="BIZ UDPゴシック" panose="020B0400000000000000" pitchFamily="50" charset="-128"/>
              </a:rPr>
              <a:t>．制度の課題</a:t>
            </a:r>
            <a:r>
              <a:rPr lang="en-US" altLang="ja-JP" sz="3600" dirty="0">
                <a:solidFill>
                  <a:schemeClr val="tx2"/>
                </a:solidFill>
                <a:latin typeface="BIZ UDPゴシック" panose="020B0400000000000000" pitchFamily="50" charset="-128"/>
                <a:ea typeface="BIZ UDPゴシック" panose="020B0400000000000000" pitchFamily="50" charset="-128"/>
              </a:rPr>
              <a:t>(P</a:t>
            </a:r>
            <a:r>
              <a:rPr lang="ja-JP" altLang="en-US" sz="3600" dirty="0">
                <a:solidFill>
                  <a:schemeClr val="tx2"/>
                </a:solidFill>
                <a:latin typeface="BIZ UDPゴシック" panose="020B0400000000000000" pitchFamily="50" charset="-128"/>
                <a:ea typeface="BIZ UDPゴシック" panose="020B0400000000000000" pitchFamily="50" charset="-128"/>
              </a:rPr>
              <a:t>３～</a:t>
            </a:r>
            <a:r>
              <a:rPr lang="en-US" altLang="ja-JP" sz="3600" dirty="0">
                <a:solidFill>
                  <a:schemeClr val="tx2"/>
                </a:solidFill>
                <a:latin typeface="BIZ UDPゴシック" panose="020B0400000000000000" pitchFamily="50" charset="-128"/>
                <a:ea typeface="BIZ UDPゴシック" panose="020B0400000000000000" pitchFamily="50" charset="-128"/>
              </a:rPr>
              <a:t>P</a:t>
            </a:r>
            <a:r>
              <a:rPr lang="ja-JP" altLang="en-US" sz="3600" dirty="0">
                <a:solidFill>
                  <a:schemeClr val="tx2"/>
                </a:solidFill>
                <a:latin typeface="BIZ UDPゴシック" panose="020B0400000000000000" pitchFamily="50" charset="-128"/>
                <a:ea typeface="BIZ UDPゴシック" panose="020B0400000000000000" pitchFamily="50" charset="-128"/>
              </a:rPr>
              <a:t>４</a:t>
            </a:r>
            <a:r>
              <a:rPr lang="en-US" altLang="ja-JP" sz="3600" dirty="0">
                <a:solidFill>
                  <a:schemeClr val="tx2"/>
                </a:solidFill>
                <a:latin typeface="BIZ UDPゴシック" panose="020B0400000000000000" pitchFamily="50" charset="-128"/>
                <a:ea typeface="BIZ UDPゴシック" panose="020B0400000000000000" pitchFamily="50" charset="-128"/>
              </a:rPr>
              <a:t>)</a:t>
            </a:r>
          </a:p>
          <a:p>
            <a:pPr>
              <a:spcBef>
                <a:spcPct val="0"/>
              </a:spcBef>
              <a:buFontTx/>
              <a:buNone/>
            </a:pPr>
            <a:endParaRPr lang="en-US" altLang="ja-JP" sz="3600" dirty="0">
              <a:solidFill>
                <a:schemeClr val="tx2"/>
              </a:solidFill>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b="1" dirty="0">
                <a:solidFill>
                  <a:schemeClr val="tx2"/>
                </a:solidFill>
                <a:latin typeface="BIZ UDPゴシック" panose="020B0400000000000000" pitchFamily="50" charset="-128"/>
                <a:ea typeface="BIZ UDPゴシック" panose="020B0400000000000000" pitchFamily="50" charset="-128"/>
              </a:rPr>
              <a:t>　 （</a:t>
            </a:r>
            <a:r>
              <a:rPr lang="en-US" altLang="ja-JP" sz="3600" b="1" dirty="0">
                <a:solidFill>
                  <a:schemeClr val="tx2"/>
                </a:solidFill>
                <a:latin typeface="BIZ UDPゴシック" panose="020B0400000000000000" pitchFamily="50" charset="-128"/>
                <a:ea typeface="BIZ UDPゴシック" panose="020B0400000000000000" pitchFamily="50" charset="-128"/>
              </a:rPr>
              <a:t>1</a:t>
            </a:r>
            <a:r>
              <a:rPr lang="ja-JP" altLang="en-US" sz="3600" b="1" dirty="0">
                <a:solidFill>
                  <a:schemeClr val="tx2"/>
                </a:solidFill>
                <a:latin typeface="BIZ UDPゴシック" panose="020B0400000000000000" pitchFamily="50" charset="-128"/>
                <a:ea typeface="BIZ UDPゴシック" panose="020B0400000000000000" pitchFamily="50" charset="-128"/>
              </a:rPr>
              <a:t>）公の施設と公共サービス　ア）公の施設の定義</a:t>
            </a:r>
          </a:p>
        </p:txBody>
      </p:sp>
      <p:sp>
        <p:nvSpPr>
          <p:cNvPr id="9" name="テキスト ボックス 9">
            <a:extLst>
              <a:ext uri="{FF2B5EF4-FFF2-40B4-BE49-F238E27FC236}">
                <a16:creationId xmlns:a16="http://schemas.microsoft.com/office/drawing/2014/main" id="{E3AFE55B-0D71-C814-64B6-F17B0224818D}"/>
              </a:ext>
            </a:extLst>
          </p:cNvPr>
          <p:cNvSpPr txBox="1">
            <a:spLocks noChangeArrowheads="1"/>
          </p:cNvSpPr>
          <p:nvPr/>
        </p:nvSpPr>
        <p:spPr bwMode="auto">
          <a:xfrm>
            <a:off x="534443" y="3259265"/>
            <a:ext cx="13350679" cy="66914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nSpc>
                <a:spcPct val="150000"/>
              </a:lnSpc>
              <a:spcBef>
                <a:spcPct val="0"/>
              </a:spcBef>
              <a:buFontTx/>
              <a:buNone/>
            </a:pPr>
            <a:r>
              <a:rPr lang="ja-JP" altLang="en-US" sz="4000" b="1" dirty="0">
                <a:latin typeface="BIZ UDPゴシック" panose="020B0400000000000000" pitchFamily="50" charset="-128"/>
                <a:ea typeface="BIZ UDPゴシック" panose="020B0400000000000000" pitchFamily="50" charset="-128"/>
              </a:rPr>
              <a:t>公の施設の定義と数</a:t>
            </a:r>
            <a:endParaRPr lang="en-US" altLang="ja-JP" sz="4000" b="1" dirty="0">
              <a:latin typeface="BIZ UDPゴシック" panose="020B0400000000000000" pitchFamily="50" charset="-128"/>
              <a:ea typeface="BIZ UDPゴシック" panose="020B0400000000000000" pitchFamily="50" charset="-128"/>
            </a:endParaRPr>
          </a:p>
          <a:p>
            <a:pPr>
              <a:lnSpc>
                <a:spcPct val="150000"/>
              </a:lnSpc>
              <a:spcBef>
                <a:spcPct val="0"/>
              </a:spcBef>
              <a:buFontTx/>
              <a:buNone/>
            </a:pPr>
            <a:r>
              <a:rPr lang="ja-JP" altLang="en-US" sz="4000" dirty="0">
                <a:latin typeface="BIZ UDPゴシック" panose="020B0400000000000000" pitchFamily="50" charset="-128"/>
                <a:ea typeface="BIZ UDPゴシック" panose="020B0400000000000000" pitchFamily="50" charset="-128"/>
              </a:rPr>
              <a:t>　　　　　　　　　　　　　</a:t>
            </a:r>
            <a:r>
              <a:rPr lang="ja-JP" altLang="en-US" sz="4000" b="1" dirty="0">
                <a:solidFill>
                  <a:srgbClr val="FF0000"/>
                </a:solidFill>
                <a:latin typeface="BIZ UDPゴシック" panose="020B0400000000000000" pitchFamily="50" charset="-128"/>
                <a:ea typeface="BIZ UDPゴシック" panose="020B0400000000000000" pitchFamily="50" charset="-128"/>
              </a:rPr>
              <a:t>協会としての提案</a:t>
            </a:r>
            <a:endParaRPr lang="en-US" altLang="ja-JP" sz="4000" b="1" dirty="0">
              <a:solidFill>
                <a:srgbClr val="FF0000"/>
              </a:solidFill>
              <a:latin typeface="BIZ UDPゴシック" panose="020B0400000000000000" pitchFamily="50" charset="-128"/>
              <a:ea typeface="BIZ UDPゴシック" panose="020B0400000000000000" pitchFamily="50" charset="-128"/>
            </a:endParaRPr>
          </a:p>
          <a:p>
            <a:pPr>
              <a:buNone/>
            </a:pPr>
            <a:r>
              <a:rPr lang="ja-JP" altLang="en-US" sz="4400" b="1" dirty="0"/>
              <a:t>地方自治法第</a:t>
            </a:r>
            <a:r>
              <a:rPr lang="en-US" altLang="ja-JP" sz="4400" b="1" dirty="0"/>
              <a:t>244</a:t>
            </a:r>
            <a:r>
              <a:rPr lang="ja-JP" altLang="en-US" sz="4400" b="1" dirty="0"/>
              <a:t>条を踏まえて設置条例 のある公共</a:t>
            </a:r>
            <a:endParaRPr lang="en-US" altLang="ja-JP" sz="4400" b="1" dirty="0"/>
          </a:p>
          <a:p>
            <a:pPr>
              <a:buNone/>
            </a:pPr>
            <a:r>
              <a:rPr lang="ja-JP" altLang="en-US" sz="4400" b="1" dirty="0"/>
              <a:t>施設としてはどうでしょうか。設置条例に施設名が連</a:t>
            </a:r>
            <a:endParaRPr lang="en-US" altLang="ja-JP" sz="4400" b="1" dirty="0"/>
          </a:p>
          <a:p>
            <a:pPr>
              <a:buNone/>
            </a:pPr>
            <a:r>
              <a:rPr lang="ja-JP" altLang="en-US" sz="4400" b="1" dirty="0"/>
              <a:t>記してあればその数、なければ</a:t>
            </a:r>
            <a:r>
              <a:rPr lang="en-US" altLang="ja-JP" sz="4400" b="1" dirty="0"/>
              <a:t>1</a:t>
            </a:r>
            <a:r>
              <a:rPr lang="ja-JP" altLang="en-US" sz="4400" b="1" dirty="0"/>
              <a:t>カウントにする。</a:t>
            </a:r>
            <a:endParaRPr lang="en-US" altLang="ja-JP" sz="4400" b="1" dirty="0"/>
          </a:p>
          <a:p>
            <a:pPr>
              <a:buNone/>
            </a:pPr>
            <a:r>
              <a:rPr lang="ja-JP" altLang="en-US" sz="4400" b="1" dirty="0"/>
              <a:t>自治体所有の施設でも設置条例がなければ公共施設</a:t>
            </a:r>
            <a:endParaRPr lang="en-US" altLang="ja-JP" sz="4400" b="1" dirty="0"/>
          </a:p>
          <a:p>
            <a:pPr>
              <a:buNone/>
            </a:pPr>
            <a:r>
              <a:rPr lang="ja-JP" altLang="en-US" sz="4400" b="1" dirty="0"/>
              <a:t>に分類することを提案します。</a:t>
            </a:r>
            <a:endParaRPr lang="en-US" altLang="ja-JP" sz="4400" b="1" dirty="0">
              <a:latin typeface="BIZ UDPゴシック" panose="020B0400000000000000" pitchFamily="50" charset="-128"/>
              <a:ea typeface="BIZ UDPゴシック" panose="020B0400000000000000" pitchFamily="50" charset="-128"/>
            </a:endParaRPr>
          </a:p>
          <a:p>
            <a:pPr>
              <a:lnSpc>
                <a:spcPct val="150000"/>
              </a:lnSpc>
              <a:spcBef>
                <a:spcPct val="0"/>
              </a:spcBef>
              <a:buFontTx/>
              <a:buNone/>
            </a:pPr>
            <a:endParaRPr lang="ja-JP" altLang="en-US" sz="360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42016889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3A92D924-C3F0-47CB-88E1-F61D1C38DF59}"/>
              </a:ext>
            </a:extLst>
          </p:cNvPr>
          <p:cNvSpPr/>
          <p:nvPr/>
        </p:nvSpPr>
        <p:spPr>
          <a:xfrm>
            <a:off x="11836400" y="304800"/>
            <a:ext cx="2247900" cy="1066800"/>
          </a:xfrm>
          <a:prstGeom prst="rect">
            <a:avLst/>
          </a:prstGeom>
          <a:solidFill>
            <a:srgbClr val="86C49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 name="図 1">
            <a:extLst>
              <a:ext uri="{FF2B5EF4-FFF2-40B4-BE49-F238E27FC236}">
                <a16:creationId xmlns:a16="http://schemas.microsoft.com/office/drawing/2014/main" id="{6AD34E88-6FCE-BD22-E51B-7287559A9717}"/>
              </a:ext>
            </a:extLst>
          </p:cNvPr>
          <p:cNvPicPr>
            <a:picLocks noChangeAspect="1"/>
          </p:cNvPicPr>
          <p:nvPr/>
        </p:nvPicPr>
        <p:blipFill>
          <a:blip r:embed="rId4"/>
          <a:stretch>
            <a:fillRect/>
          </a:stretch>
        </p:blipFill>
        <p:spPr>
          <a:xfrm>
            <a:off x="11836400" y="304800"/>
            <a:ext cx="2048722" cy="871977"/>
          </a:xfrm>
          <a:prstGeom prst="rect">
            <a:avLst/>
          </a:prstGeom>
        </p:spPr>
      </p:pic>
      <p:sp>
        <p:nvSpPr>
          <p:cNvPr id="7" name="スライド番号プレースホルダー 6">
            <a:extLst>
              <a:ext uri="{FF2B5EF4-FFF2-40B4-BE49-F238E27FC236}">
                <a16:creationId xmlns:a16="http://schemas.microsoft.com/office/drawing/2014/main" id="{647C7E0D-5C16-D817-E816-BC6D69325E85}"/>
              </a:ext>
            </a:extLst>
          </p:cNvPr>
          <p:cNvSpPr>
            <a:spLocks noGrp="1"/>
          </p:cNvSpPr>
          <p:nvPr>
            <p:ph type="sldNum" sz="quarter" idx="12"/>
          </p:nvPr>
        </p:nvSpPr>
        <p:spPr/>
        <p:txBody>
          <a:bodyPr/>
          <a:lstStyle/>
          <a:p>
            <a:fld id="{D99A811D-311C-446E-B091-52C5181E50CE}" type="slidenum">
              <a:rPr kumimoji="1" lang="ja-JP" altLang="en-US" smtClean="0"/>
              <a:t>9</a:t>
            </a:fld>
            <a:endParaRPr kumimoji="1" lang="ja-JP" altLang="en-US"/>
          </a:p>
        </p:txBody>
      </p:sp>
      <p:sp>
        <p:nvSpPr>
          <p:cNvPr id="8" name="テキスト ボックス 9">
            <a:extLst>
              <a:ext uri="{FF2B5EF4-FFF2-40B4-BE49-F238E27FC236}">
                <a16:creationId xmlns:a16="http://schemas.microsoft.com/office/drawing/2014/main" id="{F760A959-04A6-98C7-EDF6-8EFBEA5AE98D}"/>
              </a:ext>
            </a:extLst>
          </p:cNvPr>
          <p:cNvSpPr txBox="1">
            <a:spLocks noChangeArrowheads="1"/>
          </p:cNvSpPr>
          <p:nvPr/>
        </p:nvSpPr>
        <p:spPr bwMode="auto">
          <a:xfrm>
            <a:off x="370628" y="314810"/>
            <a:ext cx="13186864" cy="17239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en-US" altLang="ja-JP" sz="3600" dirty="0">
                <a:solidFill>
                  <a:schemeClr val="tx2"/>
                </a:solidFill>
                <a:latin typeface="BIZ UDPゴシック" panose="020B0400000000000000" pitchFamily="50" charset="-128"/>
                <a:ea typeface="BIZ UDPゴシック" panose="020B0400000000000000" pitchFamily="50" charset="-128"/>
              </a:rPr>
              <a:t>2</a:t>
            </a:r>
            <a:r>
              <a:rPr lang="ja-JP" altLang="en-US" sz="3600" dirty="0">
                <a:solidFill>
                  <a:schemeClr val="tx2"/>
                </a:solidFill>
                <a:latin typeface="BIZ UDPゴシック" panose="020B0400000000000000" pitchFamily="50" charset="-128"/>
                <a:ea typeface="BIZ UDPゴシック" panose="020B0400000000000000" pitchFamily="50" charset="-128"/>
              </a:rPr>
              <a:t>．制度の課題</a:t>
            </a:r>
            <a:r>
              <a:rPr lang="en-US" altLang="ja-JP" sz="3600" dirty="0">
                <a:solidFill>
                  <a:schemeClr val="tx2"/>
                </a:solidFill>
                <a:latin typeface="BIZ UDPゴシック" panose="020B0400000000000000" pitchFamily="50" charset="-128"/>
                <a:ea typeface="BIZ UDPゴシック" panose="020B0400000000000000" pitchFamily="50" charset="-128"/>
              </a:rPr>
              <a:t>(P5</a:t>
            </a:r>
            <a:r>
              <a:rPr lang="ja-JP" altLang="en-US" sz="3600" dirty="0">
                <a:solidFill>
                  <a:schemeClr val="tx2"/>
                </a:solidFill>
                <a:latin typeface="BIZ UDPゴシック" panose="020B0400000000000000" pitchFamily="50" charset="-128"/>
                <a:ea typeface="BIZ UDPゴシック" panose="020B0400000000000000" pitchFamily="50" charset="-128"/>
              </a:rPr>
              <a:t>～</a:t>
            </a:r>
            <a:r>
              <a:rPr lang="en-US" altLang="ja-JP" sz="3600" dirty="0">
                <a:solidFill>
                  <a:schemeClr val="tx2"/>
                </a:solidFill>
                <a:latin typeface="BIZ UDPゴシック" panose="020B0400000000000000" pitchFamily="50" charset="-128"/>
                <a:ea typeface="BIZ UDPゴシック" panose="020B0400000000000000" pitchFamily="50" charset="-128"/>
              </a:rPr>
              <a:t>P8)</a:t>
            </a:r>
          </a:p>
          <a:p>
            <a:pPr>
              <a:spcBef>
                <a:spcPct val="0"/>
              </a:spcBef>
              <a:buFontTx/>
              <a:buNone/>
            </a:pPr>
            <a:endParaRPr lang="en-US" altLang="ja-JP" sz="3600" dirty="0">
              <a:solidFill>
                <a:schemeClr val="tx2"/>
              </a:solidFill>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b="1" dirty="0">
                <a:solidFill>
                  <a:schemeClr val="tx2"/>
                </a:solidFill>
                <a:latin typeface="BIZ UDPゴシック" panose="020B0400000000000000" pitchFamily="50" charset="-128"/>
                <a:ea typeface="BIZ UDPゴシック" panose="020B0400000000000000" pitchFamily="50" charset="-128"/>
              </a:rPr>
              <a:t>　 （</a:t>
            </a:r>
            <a:r>
              <a:rPr lang="en-US" altLang="ja-JP" sz="3600" b="1" dirty="0">
                <a:solidFill>
                  <a:schemeClr val="tx2"/>
                </a:solidFill>
                <a:latin typeface="BIZ UDPゴシック" panose="020B0400000000000000" pitchFamily="50" charset="-128"/>
                <a:ea typeface="BIZ UDPゴシック" panose="020B0400000000000000" pitchFamily="50" charset="-128"/>
              </a:rPr>
              <a:t>1</a:t>
            </a:r>
            <a:r>
              <a:rPr lang="ja-JP" altLang="en-US" sz="3600" b="1" dirty="0">
                <a:solidFill>
                  <a:schemeClr val="tx2"/>
                </a:solidFill>
                <a:latin typeface="BIZ UDPゴシック" panose="020B0400000000000000" pitchFamily="50" charset="-128"/>
                <a:ea typeface="BIZ UDPゴシック" panose="020B0400000000000000" pitchFamily="50" charset="-128"/>
              </a:rPr>
              <a:t>）公の施設と公共サービス　イ）公共サービスの定義</a:t>
            </a:r>
          </a:p>
        </p:txBody>
      </p:sp>
      <p:sp>
        <p:nvSpPr>
          <p:cNvPr id="9" name="テキスト ボックス 9">
            <a:extLst>
              <a:ext uri="{FF2B5EF4-FFF2-40B4-BE49-F238E27FC236}">
                <a16:creationId xmlns:a16="http://schemas.microsoft.com/office/drawing/2014/main" id="{CE8825B0-7438-EF99-0BA6-E9BDE6CD84AF}"/>
              </a:ext>
            </a:extLst>
          </p:cNvPr>
          <p:cNvSpPr txBox="1">
            <a:spLocks noChangeArrowheads="1"/>
          </p:cNvSpPr>
          <p:nvPr/>
        </p:nvSpPr>
        <p:spPr bwMode="auto">
          <a:xfrm>
            <a:off x="325836" y="2280405"/>
            <a:ext cx="13040540" cy="12253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nSpc>
                <a:spcPct val="110000"/>
              </a:lnSpc>
              <a:spcBef>
                <a:spcPct val="0"/>
              </a:spcBef>
              <a:buFontTx/>
              <a:buNone/>
            </a:pPr>
            <a:r>
              <a:rPr lang="ja-JP" altLang="en-US" sz="3600" dirty="0">
                <a:solidFill>
                  <a:schemeClr val="tx2"/>
                </a:solidFill>
                <a:latin typeface="BIZ UDPゴシック" panose="020B0400000000000000" pitchFamily="50" charset="-128"/>
                <a:ea typeface="BIZ UDPゴシック" panose="020B0400000000000000" pitchFamily="50" charset="-128"/>
              </a:rPr>
              <a:t>　　</a:t>
            </a:r>
            <a:r>
              <a:rPr lang="ja-JP" altLang="en-US" sz="3600" dirty="0">
                <a:latin typeface="BIZ UDPゴシック" panose="020B0400000000000000" pitchFamily="50" charset="-128"/>
                <a:ea typeface="BIZ UDPゴシック" panose="020B0400000000000000" pitchFamily="50" charset="-128"/>
              </a:rPr>
              <a:t>公共サービスの定義は主に以下の通りとなります。</a:t>
            </a:r>
            <a:endParaRPr lang="en-US" altLang="ja-JP" sz="3600" dirty="0">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endParaRPr lang="ja-JP" altLang="en-US" sz="3600" dirty="0">
              <a:solidFill>
                <a:schemeClr val="tx2"/>
              </a:solidFill>
              <a:latin typeface="BIZ UDPゴシック" panose="020B0400000000000000" pitchFamily="50" charset="-128"/>
              <a:ea typeface="BIZ UDPゴシック" panose="020B0400000000000000" pitchFamily="50" charset="-128"/>
            </a:endParaRPr>
          </a:p>
        </p:txBody>
      </p:sp>
      <p:sp>
        <p:nvSpPr>
          <p:cNvPr id="12" name="テキスト ボックス 9">
            <a:extLst>
              <a:ext uri="{FF2B5EF4-FFF2-40B4-BE49-F238E27FC236}">
                <a16:creationId xmlns:a16="http://schemas.microsoft.com/office/drawing/2014/main" id="{758C7D4E-E022-0746-7DF3-5FB055919F17}"/>
              </a:ext>
            </a:extLst>
          </p:cNvPr>
          <p:cNvSpPr txBox="1">
            <a:spLocks noChangeArrowheads="1"/>
          </p:cNvSpPr>
          <p:nvPr/>
        </p:nvSpPr>
        <p:spPr bwMode="auto">
          <a:xfrm>
            <a:off x="443789" y="5873469"/>
            <a:ext cx="13330267" cy="42723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nSpc>
                <a:spcPct val="110000"/>
              </a:lnSpc>
              <a:spcBef>
                <a:spcPct val="0"/>
              </a:spcBef>
              <a:buFontTx/>
              <a:buNone/>
            </a:pPr>
            <a:r>
              <a:rPr lang="ja-JP" altLang="en-US" sz="3600" b="1" dirty="0">
                <a:latin typeface="BIZ UDPゴシック" panose="020B0400000000000000" pitchFamily="50" charset="-128"/>
                <a:ea typeface="BIZ UDPゴシック" panose="020B0400000000000000" pitchFamily="50" charset="-128"/>
              </a:rPr>
              <a:t>「公共サービス」とは、以上の定義を総合して改めて定義すると</a:t>
            </a:r>
            <a:endParaRPr lang="en-US" altLang="ja-JP" sz="3600" b="1" dirty="0">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endParaRPr lang="ja-JP" altLang="en-US" sz="3600" dirty="0">
              <a:solidFill>
                <a:schemeClr val="tx2"/>
              </a:solidFill>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b="1" dirty="0">
                <a:latin typeface="BIZ UDPゴシック" panose="020B0400000000000000" pitchFamily="50" charset="-128"/>
                <a:ea typeface="BIZ UDPゴシック" panose="020B0400000000000000" pitchFamily="50" charset="-128"/>
              </a:rPr>
              <a:t>① 提供主体は行政機関や民間事業者にこだわらず</a:t>
            </a:r>
          </a:p>
          <a:p>
            <a:pPr>
              <a:lnSpc>
                <a:spcPct val="110000"/>
              </a:lnSpc>
              <a:spcBef>
                <a:spcPct val="0"/>
              </a:spcBef>
              <a:buFontTx/>
              <a:buNone/>
            </a:pPr>
            <a:r>
              <a:rPr lang="ja-JP" altLang="en-US" sz="3600" b="1" dirty="0">
                <a:latin typeface="BIZ UDPゴシック" panose="020B0400000000000000" pitchFamily="50" charset="-128"/>
                <a:ea typeface="BIZ UDPゴシック" panose="020B0400000000000000" pitchFamily="50" charset="-128"/>
              </a:rPr>
              <a:t>② 利用料金等の条件を満たせば（あるいは無条件で）誰も利用を</a:t>
            </a:r>
            <a:endParaRPr lang="en-US" altLang="ja-JP" sz="3600" b="1" dirty="0">
              <a:latin typeface="BIZ UDPゴシック" panose="020B0400000000000000" pitchFamily="50" charset="-128"/>
              <a:ea typeface="BIZ UDPゴシック" panose="020B0400000000000000" pitchFamily="50" charset="-128"/>
            </a:endParaRPr>
          </a:p>
          <a:p>
            <a:pPr>
              <a:lnSpc>
                <a:spcPct val="110000"/>
              </a:lnSpc>
              <a:spcBef>
                <a:spcPct val="0"/>
              </a:spcBef>
              <a:buFontTx/>
              <a:buNone/>
            </a:pPr>
            <a:r>
              <a:rPr lang="ja-JP" altLang="en-US" sz="3600" b="1" dirty="0">
                <a:latin typeface="BIZ UDPゴシック" panose="020B0400000000000000" pitchFamily="50" charset="-128"/>
                <a:ea typeface="BIZ UDPゴシック" panose="020B0400000000000000" pitchFamily="50" charset="-128"/>
              </a:rPr>
              <a:t>　　妨げられない</a:t>
            </a:r>
          </a:p>
          <a:p>
            <a:pPr>
              <a:lnSpc>
                <a:spcPct val="110000"/>
              </a:lnSpc>
              <a:spcBef>
                <a:spcPct val="0"/>
              </a:spcBef>
              <a:buFontTx/>
              <a:buNone/>
            </a:pPr>
            <a:r>
              <a:rPr lang="ja-JP" altLang="en-US" sz="3600" b="1" dirty="0">
                <a:latin typeface="BIZ UDPゴシック" panose="020B0400000000000000" pitchFamily="50" charset="-128"/>
                <a:ea typeface="BIZ UDPゴシック" panose="020B0400000000000000" pitchFamily="50" charset="-128"/>
              </a:rPr>
              <a:t>③ 社会全体に必要とされ、利用する人の便益になる</a:t>
            </a:r>
          </a:p>
          <a:p>
            <a:pPr>
              <a:lnSpc>
                <a:spcPct val="110000"/>
              </a:lnSpc>
              <a:spcBef>
                <a:spcPct val="0"/>
              </a:spcBef>
              <a:buFontTx/>
              <a:buNone/>
            </a:pPr>
            <a:r>
              <a:rPr lang="ja-JP" altLang="en-US" sz="3600" b="1" dirty="0">
                <a:latin typeface="BIZ UDPゴシック" panose="020B0400000000000000" pitchFamily="50" charset="-128"/>
                <a:ea typeface="BIZ UDPゴシック" panose="020B0400000000000000" pitchFamily="50" charset="-128"/>
              </a:rPr>
              <a:t>④ 私的利益を越え、掲げた理念や目標を実現させる</a:t>
            </a:r>
          </a:p>
        </p:txBody>
      </p:sp>
      <p:graphicFrame>
        <p:nvGraphicFramePr>
          <p:cNvPr id="3" name="表 2">
            <a:extLst>
              <a:ext uri="{FF2B5EF4-FFF2-40B4-BE49-F238E27FC236}">
                <a16:creationId xmlns:a16="http://schemas.microsoft.com/office/drawing/2014/main" id="{A0516883-7D64-0135-9282-02DD9F250FB2}"/>
              </a:ext>
            </a:extLst>
          </p:cNvPr>
          <p:cNvGraphicFramePr>
            <a:graphicFrameLocks noGrp="1"/>
          </p:cNvGraphicFramePr>
          <p:nvPr>
            <p:extLst>
              <p:ext uri="{D42A27DB-BD31-4B8C-83A1-F6EECF244321}">
                <p14:modId xmlns:p14="http://schemas.microsoft.com/office/powerpoint/2010/main" val="3200033390"/>
              </p:ext>
            </p:extLst>
          </p:nvPr>
        </p:nvGraphicFramePr>
        <p:xfrm>
          <a:off x="1729946" y="3250245"/>
          <a:ext cx="9941949" cy="2423628"/>
        </p:xfrm>
        <a:graphic>
          <a:graphicData uri="http://schemas.openxmlformats.org/drawingml/2006/table">
            <a:tbl>
              <a:tblPr firstRow="1" firstCol="1" bandRow="1"/>
              <a:tblGrid>
                <a:gridCol w="3976077">
                  <a:extLst>
                    <a:ext uri="{9D8B030D-6E8A-4147-A177-3AD203B41FA5}">
                      <a16:colId xmlns:a16="http://schemas.microsoft.com/office/drawing/2014/main" val="4256866239"/>
                    </a:ext>
                  </a:extLst>
                </a:gridCol>
                <a:gridCol w="5965872">
                  <a:extLst>
                    <a:ext uri="{9D8B030D-6E8A-4147-A177-3AD203B41FA5}">
                      <a16:colId xmlns:a16="http://schemas.microsoft.com/office/drawing/2014/main" val="2626092371"/>
                    </a:ext>
                  </a:extLst>
                </a:gridCol>
              </a:tblGrid>
              <a:tr h="267097">
                <a:tc>
                  <a:txBody>
                    <a:bodyPr/>
                    <a:lstStyle/>
                    <a:p>
                      <a:pPr indent="266700" algn="ctr"/>
                      <a:r>
                        <a:rPr lang="ja-JP" sz="20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区　　　分</a:t>
                      </a:r>
                      <a:endParaRPr lang="ja-JP" sz="20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indent="1066800" algn="just"/>
                      <a:r>
                        <a:rPr lang="ja-JP" sz="20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定　　　義</a:t>
                      </a:r>
                      <a:endParaRPr lang="ja-JP" sz="20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1737266227"/>
                  </a:ext>
                </a:extLst>
              </a:tr>
              <a:tr h="516246">
                <a:tc>
                  <a:txBody>
                    <a:bodyPr/>
                    <a:lstStyle/>
                    <a:p>
                      <a:pPr algn="just"/>
                      <a:r>
                        <a:rPr lang="ja-JP" sz="20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１提供主体による定義</a:t>
                      </a:r>
                      <a:endParaRPr lang="ja-JP" sz="20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20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行政が行う行政サービス＝公共サービス</a:t>
                      </a:r>
                      <a:endParaRPr lang="ja-JP" sz="20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3923732990"/>
                  </a:ext>
                </a:extLst>
              </a:tr>
              <a:tr h="534194">
                <a:tc>
                  <a:txBody>
                    <a:bodyPr/>
                    <a:lstStyle/>
                    <a:p>
                      <a:pPr algn="just"/>
                      <a:r>
                        <a:rPr lang="ja-JP" sz="20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２提供サービスの性質による定義</a:t>
                      </a:r>
                      <a:endParaRPr lang="ja-JP" sz="20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20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公共財として行政が提供するサービス</a:t>
                      </a:r>
                      <a:endParaRPr lang="ja-JP" sz="20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2237770147"/>
                  </a:ext>
                </a:extLst>
              </a:tr>
              <a:tr h="534194">
                <a:tc>
                  <a:txBody>
                    <a:bodyPr/>
                    <a:lstStyle/>
                    <a:p>
                      <a:pPr algn="just"/>
                      <a:r>
                        <a:rPr lang="ja-JP" sz="20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３需要主体による定義</a:t>
                      </a:r>
                      <a:endParaRPr lang="ja-JP" sz="20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marL="266700" indent="-266700" algn="just"/>
                      <a:r>
                        <a:rPr lang="ja-JP" sz="20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社会全体に必要かつ門戸が解放されているサービス</a:t>
                      </a:r>
                      <a:endParaRPr lang="ja-JP" sz="20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19195818"/>
                  </a:ext>
                </a:extLst>
              </a:tr>
              <a:tr h="534194">
                <a:tc>
                  <a:txBody>
                    <a:bodyPr/>
                    <a:lstStyle/>
                    <a:p>
                      <a:pPr algn="just"/>
                      <a:r>
                        <a:rPr lang="ja-JP" sz="20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４価値実現による定義</a:t>
                      </a:r>
                      <a:endParaRPr lang="ja-JP" sz="20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tc>
                  <a:txBody>
                    <a:bodyPr/>
                    <a:lstStyle/>
                    <a:p>
                      <a:pPr algn="just"/>
                      <a:r>
                        <a:rPr lang="ja-JP" sz="20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私的利益を越えて設置目的等を実現させるサービス</a:t>
                      </a:r>
                      <a:endParaRPr lang="ja-JP" sz="2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ysClr val="window" lastClr="FFFFFF">
                        <a:alpha val="50000"/>
                      </a:sysClr>
                    </a:solidFill>
                  </a:tcPr>
                </a:tc>
                <a:extLst>
                  <a:ext uri="{0D108BD9-81ED-4DB2-BD59-A6C34878D82A}">
                    <a16:rowId xmlns:a16="http://schemas.microsoft.com/office/drawing/2014/main" val="2800461500"/>
                  </a:ext>
                </a:extLst>
              </a:tr>
            </a:tbl>
          </a:graphicData>
        </a:graphic>
      </p:graphicFrame>
      <p:sp>
        <p:nvSpPr>
          <p:cNvPr id="4" name="テキスト ボックス 3">
            <a:extLst>
              <a:ext uri="{FF2B5EF4-FFF2-40B4-BE49-F238E27FC236}">
                <a16:creationId xmlns:a16="http://schemas.microsoft.com/office/drawing/2014/main" id="{55038ABC-1EAF-9B63-27A9-595A96969909}"/>
              </a:ext>
            </a:extLst>
          </p:cNvPr>
          <p:cNvSpPr txBox="1"/>
          <p:nvPr/>
        </p:nvSpPr>
        <p:spPr>
          <a:xfrm>
            <a:off x="1729946" y="2853275"/>
            <a:ext cx="4742651" cy="369332"/>
          </a:xfrm>
          <a:prstGeom prst="rect">
            <a:avLst/>
          </a:prstGeom>
          <a:noFill/>
        </p:spPr>
        <p:txBody>
          <a:bodyPr wrap="square" rtlCol="0">
            <a:spAutoFit/>
          </a:bodyPr>
          <a:lstStyle/>
          <a:p>
            <a:r>
              <a:rPr lang="ja-JP" alt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表</a:t>
            </a:r>
            <a:r>
              <a:rPr lang="en-US" alt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1-3</a:t>
            </a:r>
            <a:r>
              <a:rPr lang="ja-JP" altLang="ja-JP" sz="18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主な公共サービスの定義</a:t>
            </a:r>
            <a:endParaRPr kumimoji="1" lang="ja-JP" altLang="en-US"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3686568367"/>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17338</TotalTime>
  <Words>7800</Words>
  <Application>Microsoft Office PowerPoint</Application>
  <PresentationFormat>ユーザー設定</PresentationFormat>
  <Paragraphs>1261</Paragraphs>
  <Slides>42</Slides>
  <Notes>40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42</vt:i4>
      </vt:variant>
    </vt:vector>
  </HeadingPairs>
  <TitlesOfParts>
    <vt:vector size="51" baseType="lpstr">
      <vt:lpstr>BIZ UDPゴシック</vt:lpstr>
      <vt:lpstr>HGSｺﾞｼｯｸM</vt:lpstr>
      <vt:lpstr>ＭＳ 明朝</vt:lpstr>
      <vt:lpstr>游ゴシック</vt:lpstr>
      <vt:lpstr>Arial</vt:lpstr>
      <vt:lpstr>Calibri</vt:lpstr>
      <vt:lpstr>Calibri Light</vt:lpstr>
      <vt:lpstr>Century</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薬師寺 智之</dc:creator>
  <cp:lastModifiedBy>宣 萩原</cp:lastModifiedBy>
  <cp:revision>202</cp:revision>
  <cp:lastPrinted>2024-01-15T06:51:05Z</cp:lastPrinted>
  <dcterms:created xsi:type="dcterms:W3CDTF">2018-09-11T07:29:56Z</dcterms:created>
  <dcterms:modified xsi:type="dcterms:W3CDTF">2025-10-13T03:28:02Z</dcterms:modified>
</cp:coreProperties>
</file>